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409" r:id="rId3"/>
    <p:sldId id="418" r:id="rId4"/>
    <p:sldId id="451" r:id="rId6"/>
    <p:sldId id="527" r:id="rId7"/>
    <p:sldId id="485" r:id="rId8"/>
    <p:sldId id="486" r:id="rId9"/>
    <p:sldId id="528" r:id="rId10"/>
    <p:sldId id="529" r:id="rId11"/>
    <p:sldId id="521" r:id="rId12"/>
    <p:sldId id="538" r:id="rId13"/>
    <p:sldId id="523" r:id="rId14"/>
    <p:sldId id="447" r:id="rId15"/>
  </p:sldIdLst>
  <p:sldSz cx="7919720" cy="5399405"/>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1D62"/>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1856"/>
        <p:guide pos="2562"/>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65860" y="1143000"/>
            <a:ext cx="452628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sym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49F42C-2DAE-424C-A4B8-3140182C3E9F}"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4.xml"/><Relationship Id="rId8" Type="http://schemas.openxmlformats.org/officeDocument/2006/relationships/tags" Target="../tags/tag3.xml"/><Relationship Id="rId7" Type="http://schemas.openxmlformats.org/officeDocument/2006/relationships/image" Target="file:///C:\Users\1V994W2\PycharmProjects\PPT_Background_Generation/pic_temp/pic_half_right.png" TargetMode="External"/><Relationship Id="rId6" Type="http://schemas.openxmlformats.org/officeDocument/2006/relationships/image" Target="../media/image2.png"/><Relationship Id="rId5" Type="http://schemas.openxmlformats.org/officeDocument/2006/relationships/tags" Target="../tags/tag2.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1.png"/><Relationship Id="rId2" Type="http://schemas.openxmlformats.org/officeDocument/2006/relationships/tags" Target="../tags/tag1.xml"/><Relationship Id="rId12" Type="http://schemas.openxmlformats.org/officeDocument/2006/relationships/tags" Target="../tags/tag7.xml"/><Relationship Id="rId11" Type="http://schemas.openxmlformats.org/officeDocument/2006/relationships/tags" Target="../tags/tag6.xml"/><Relationship Id="rId10" Type="http://schemas.openxmlformats.org/officeDocument/2006/relationships/tags" Target="../tags/tag5.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65.xml"/><Relationship Id="rId8" Type="http://schemas.openxmlformats.org/officeDocument/2006/relationships/tags" Target="../tags/tag64.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63.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62.xml"/><Relationship Id="rId11" Type="http://schemas.openxmlformats.org/officeDocument/2006/relationships/tags" Target="../tags/tag67.xml"/><Relationship Id="rId10" Type="http://schemas.openxmlformats.org/officeDocument/2006/relationships/tags" Target="../tags/tag6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1.xml"/><Relationship Id="rId8" Type="http://schemas.openxmlformats.org/officeDocument/2006/relationships/tags" Target="../tags/tag70.xml"/><Relationship Id="rId7" Type="http://schemas.openxmlformats.org/officeDocument/2006/relationships/image" Target="file:///C:\Users\1V994W2\PycharmProjects\PPT_Background_Generation/pic_temp/pic_half_right.png" TargetMode="External"/><Relationship Id="rId6" Type="http://schemas.openxmlformats.org/officeDocument/2006/relationships/image" Target="../media/image2.png"/><Relationship Id="rId5" Type="http://schemas.openxmlformats.org/officeDocument/2006/relationships/tags" Target="../tags/tag69.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1.png"/><Relationship Id="rId2" Type="http://schemas.openxmlformats.org/officeDocument/2006/relationships/tags" Target="../tags/tag68.xml"/><Relationship Id="rId12" Type="http://schemas.openxmlformats.org/officeDocument/2006/relationships/tags" Target="../tags/tag74.xml"/><Relationship Id="rId11" Type="http://schemas.openxmlformats.org/officeDocument/2006/relationships/tags" Target="../tags/tag73.xml"/><Relationship Id="rId10" Type="http://schemas.openxmlformats.org/officeDocument/2006/relationships/tags" Target="../tags/tag7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76.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75.xml"/><Relationship Id="rId11" Type="http://schemas.openxmlformats.org/officeDocument/2006/relationships/tags" Target="../tags/tag80.xml"/><Relationship Id="rId10" Type="http://schemas.openxmlformats.org/officeDocument/2006/relationships/tags" Target="../tags/tag7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83.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82.xml"/><Relationship Id="rId2" Type="http://schemas.openxmlformats.org/officeDocument/2006/relationships/tags" Target="../tags/tag81.xml"/><Relationship Id="rId13" Type="http://schemas.openxmlformats.org/officeDocument/2006/relationships/tags" Target="../tags/tag88.xml"/><Relationship Id="rId12" Type="http://schemas.openxmlformats.org/officeDocument/2006/relationships/tags" Target="../tags/tag87.xml"/><Relationship Id="rId11" Type="http://schemas.openxmlformats.org/officeDocument/2006/relationships/tags" Target="../tags/tag86.xml"/><Relationship Id="rId10" Type="http://schemas.openxmlformats.org/officeDocument/2006/relationships/tags" Target="../tags/tag85.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 Type="http://schemas.openxmlformats.org/officeDocument/2006/relationships/tags" Target="../tags/tag91.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90.xml"/><Relationship Id="rId2" Type="http://schemas.openxmlformats.org/officeDocument/2006/relationships/tags" Target="../tags/tag89.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0.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99.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98.xml"/><Relationship Id="rId2" Type="http://schemas.openxmlformats.org/officeDocument/2006/relationships/tags" Target="../tags/tag97.xml"/><Relationship Id="rId14" Type="http://schemas.openxmlformats.org/officeDocument/2006/relationships/tags" Target="../tags/tag105.xml"/><Relationship Id="rId13" Type="http://schemas.openxmlformats.org/officeDocument/2006/relationships/tags" Target="../tags/tag104.xml"/><Relationship Id="rId12" Type="http://schemas.openxmlformats.org/officeDocument/2006/relationships/tags" Target="../tags/tag103.xml"/><Relationship Id="rId11" Type="http://schemas.openxmlformats.org/officeDocument/2006/relationships/tags" Target="../tags/tag102.xml"/><Relationship Id="rId10" Type="http://schemas.openxmlformats.org/officeDocument/2006/relationships/tags" Target="../tags/tag101.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108.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107.xml"/><Relationship Id="rId2" Type="http://schemas.openxmlformats.org/officeDocument/2006/relationships/tags" Target="../tags/tag106.xml"/><Relationship Id="rId14" Type="http://schemas.openxmlformats.org/officeDocument/2006/relationships/tags" Target="../tags/tag114.xml"/><Relationship Id="rId13" Type="http://schemas.openxmlformats.org/officeDocument/2006/relationships/tags" Target="../tags/tag113.xml"/><Relationship Id="rId12" Type="http://schemas.openxmlformats.org/officeDocument/2006/relationships/tags" Target="../tags/tag112.xml"/><Relationship Id="rId11" Type="http://schemas.openxmlformats.org/officeDocument/2006/relationships/tags" Target="../tags/tag111.xml"/><Relationship Id="rId10" Type="http://schemas.openxmlformats.org/officeDocument/2006/relationships/tags" Target="../tags/tag11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117.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116.xml"/><Relationship Id="rId2" Type="http://schemas.openxmlformats.org/officeDocument/2006/relationships/tags" Target="../tags/tag115.xml"/><Relationship Id="rId16" Type="http://schemas.openxmlformats.org/officeDocument/2006/relationships/tags" Target="../tags/tag125.xml"/><Relationship Id="rId15" Type="http://schemas.openxmlformats.org/officeDocument/2006/relationships/tags" Target="../tags/tag124.xml"/><Relationship Id="rId14" Type="http://schemas.openxmlformats.org/officeDocument/2006/relationships/tags" Target="../tags/tag123.xml"/><Relationship Id="rId13" Type="http://schemas.openxmlformats.org/officeDocument/2006/relationships/tags" Target="../tags/tag122.xml"/><Relationship Id="rId12" Type="http://schemas.openxmlformats.org/officeDocument/2006/relationships/tags" Target="../tags/tag12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29.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4.png"/><Relationship Id="rId6" Type="http://schemas.openxmlformats.org/officeDocument/2006/relationships/tags" Target="../tags/tag128.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3.png"/><Relationship Id="rId3" Type="http://schemas.openxmlformats.org/officeDocument/2006/relationships/tags" Target="../tags/tag127.xml"/><Relationship Id="rId2" Type="http://schemas.openxmlformats.org/officeDocument/2006/relationships/tags" Target="../tags/tag126.xml"/><Relationship Id="rId13" Type="http://schemas.openxmlformats.org/officeDocument/2006/relationships/tags" Target="../tags/tag133.xml"/><Relationship Id="rId12" Type="http://schemas.openxmlformats.org/officeDocument/2006/relationships/tags" Target="../tags/tag132.xml"/><Relationship Id="rId11" Type="http://schemas.openxmlformats.org/officeDocument/2006/relationships/tags" Target="../tags/tag131.xml"/><Relationship Id="rId10" Type="http://schemas.openxmlformats.org/officeDocument/2006/relationships/tags" Target="../tags/tag130.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9.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8.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19.xml"/><Relationship Id="rId7" Type="http://schemas.openxmlformats.org/officeDocument/2006/relationships/tags" Target="../tags/tag18.xml"/><Relationship Id="rId6" Type="http://schemas.openxmlformats.org/officeDocument/2006/relationships/tags" Target="../tags/tag17.xml"/><Relationship Id="rId5" Type="http://schemas.openxmlformats.org/officeDocument/2006/relationships/tags" Target="../tags/tag16.xml"/><Relationship Id="rId4" Type="http://schemas.openxmlformats.org/officeDocument/2006/relationships/image" Target="file:///C:\Users\1V994W2\PycharmProjects\PPT_Background_Generation/pic_temp/pic_half_top.png" TargetMode="External"/><Relationship Id="rId3" Type="http://schemas.openxmlformats.org/officeDocument/2006/relationships/image" Target="../media/image5.png"/><Relationship Id="rId2" Type="http://schemas.openxmlformats.org/officeDocument/2006/relationships/tags" Target="../tags/tag15.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21.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20.xml"/><Relationship Id="rId13" Type="http://schemas.openxmlformats.org/officeDocument/2006/relationships/tags" Target="../tags/tag27.xml"/><Relationship Id="rId12" Type="http://schemas.openxmlformats.org/officeDocument/2006/relationships/tags" Target="../tags/tag26.xml"/><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29.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28.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39.xml"/><Relationship Id="rId4" Type="http://schemas.openxmlformats.org/officeDocument/2006/relationships/image" Target="file:///C:\Users\1V994W2\Documents\Tencent%20Files\574576071\FileRecv\&#25340;&#35013;&#32032;&#26448;\&#21830;&#21153;&#25968;&#25454;-10\\06\subject_holdright_103,242,239_0_staid_full_0.png" TargetMode="External"/><Relationship Id="rId3" Type="http://schemas.openxmlformats.org/officeDocument/2006/relationships/image" Target="../media/image6.png"/><Relationship Id="rId2" Type="http://schemas.openxmlformats.org/officeDocument/2006/relationships/tags" Target="../tags/tag38.xml"/><Relationship Id="rId11" Type="http://schemas.openxmlformats.org/officeDocument/2006/relationships/tags" Target="../tags/tag43.xml"/><Relationship Id="rId10" Type="http://schemas.openxmlformats.org/officeDocument/2006/relationships/tags" Target="../tags/tag42.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50.xml"/><Relationship Id="rId8" Type="http://schemas.openxmlformats.org/officeDocument/2006/relationships/tags" Target="../tags/tag49.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48.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47.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tags" Target="../tags/tag52.xml"/><Relationship Id="rId10" Type="http://schemas.openxmlformats.org/officeDocument/2006/relationships/tags" Target="../tags/tag51.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58.xml"/><Relationship Id="rId8" Type="http://schemas.openxmlformats.org/officeDocument/2006/relationships/tags" Target="../tags/tag57.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56.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55.xml"/><Relationship Id="rId12" Type="http://schemas.openxmlformats.org/officeDocument/2006/relationships/tags" Target="../tags/tag61.xml"/><Relationship Id="rId11" Type="http://schemas.openxmlformats.org/officeDocument/2006/relationships/tags" Target="../tags/tag60.xml"/><Relationship Id="rId10" Type="http://schemas.openxmlformats.org/officeDocument/2006/relationships/tags" Target="../tags/tag5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cstate="screen"/>
          <a:stretch>
            <a:fillRect/>
          </a:stretch>
        </p:blipFill>
        <p:spPr>
          <a:xfrm>
            <a:off x="0" y="1100121"/>
            <a:ext cx="1313706" cy="3200352"/>
          </a:xfrm>
          <a:prstGeom prst="rect">
            <a:avLst/>
          </a:prstGeom>
        </p:spPr>
      </p:pic>
      <p:pic>
        <p:nvPicPr>
          <p:cNvPr id="5" name="图片 4"/>
          <p:cNvPicPr/>
          <p:nvPr>
            <p:custDataLst>
              <p:tags r:id="rId5"/>
            </p:custDataLst>
          </p:nvPr>
        </p:nvPicPr>
        <p:blipFill>
          <a:blip r:embed="rId6" r:link="rId7" cstate="screen"/>
          <a:stretch>
            <a:fillRect/>
          </a:stretch>
        </p:blipFill>
        <p:spPr>
          <a:xfrm>
            <a:off x="6606423" y="1100121"/>
            <a:ext cx="1313706" cy="3200352"/>
          </a:xfrm>
          <a:prstGeom prst="rect">
            <a:avLst/>
          </a:prstGeom>
        </p:spPr>
      </p:pic>
      <p:sp>
        <p:nvSpPr>
          <p:cNvPr id="16" name="日期占位符 15"/>
          <p:cNvSpPr>
            <a:spLocks noGrp="1"/>
          </p:cNvSpPr>
          <p:nvPr>
            <p:ph type="dt" sz="half" idx="10"/>
            <p:custDataLst>
              <p:tags r:id="rId8"/>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10"/>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3" name="副标题 2"/>
          <p:cNvSpPr>
            <a:spLocks noGrp="1"/>
          </p:cNvSpPr>
          <p:nvPr>
            <p:ph type="subTitle" idx="14" hasCustomPrompt="1"/>
            <p:custDataLst>
              <p:tags r:id="rId11"/>
            </p:custDataLst>
          </p:nvPr>
        </p:nvSpPr>
        <p:spPr>
          <a:xfrm>
            <a:off x="1897531" y="3188852"/>
            <a:ext cx="4125067" cy="284531"/>
          </a:xfrm>
        </p:spPr>
        <p:txBody>
          <a:bodyPr vert="horz" wrap="square" lIns="0" tIns="0" rIns="0" bIns="0" anchor="t" anchorCtr="0">
            <a:normAutofit/>
          </a:bodyPr>
          <a:lstStyle>
            <a:lvl1pPr marL="0" marR="0" indent="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1575" b="0" spc="200">
                <a:solidFill>
                  <a:schemeClr val="tx1"/>
                </a:solidFill>
                <a:latin typeface="Arial" panose="020B0604020202020204" pitchFamily="34" charset="0"/>
                <a:ea typeface="微软雅黑" panose="020B0503020204020204" pitchFamily="34" charset="-122"/>
              </a:defRPr>
            </a:lvl1pPr>
            <a:lvl2pPr marL="360045" indent="0" algn="ctr">
              <a:buNone/>
            </a:lvl2pPr>
            <a:lvl3pPr marL="720090" indent="0" algn="ctr">
              <a:buNone/>
            </a:lvl3pPr>
            <a:lvl4pPr marL="1080135" indent="0" algn="ctr">
              <a:buNone/>
            </a:lvl4pPr>
            <a:lvl5pPr marL="1440180" indent="0" algn="ctr">
              <a:buNone/>
            </a:lvl5pPr>
            <a:lvl6pPr marL="1800225" indent="0" algn="ctr">
              <a:buNone/>
            </a:lvl6pPr>
            <a:lvl7pPr marL="2160270" indent="0" algn="ctr">
              <a:buNone/>
            </a:lvl7pPr>
            <a:lvl8pPr marL="2520315" indent="0" algn="ctr">
              <a:buNone/>
            </a:lvl8pPr>
            <a:lvl9pPr marL="2879725" indent="0" algn="ctr">
              <a:buNone/>
            </a:lvl9pPr>
          </a:lstStyle>
          <a:p>
            <a:r>
              <a:rPr lang="zh-CN" altLang="en-US"/>
              <a:t>单击此处编辑副标题</a:t>
            </a:r>
            <a:endParaRPr lang="zh-CN" altLang="en-US"/>
          </a:p>
        </p:txBody>
      </p:sp>
      <p:sp>
        <p:nvSpPr>
          <p:cNvPr id="2" name="标题 1"/>
          <p:cNvSpPr>
            <a:spLocks noGrp="1"/>
          </p:cNvSpPr>
          <p:nvPr>
            <p:ph type="ctrTitle" idx="13" hasCustomPrompt="1"/>
            <p:custDataLst>
              <p:tags r:id="rId12"/>
            </p:custDataLst>
          </p:nvPr>
        </p:nvSpPr>
        <p:spPr>
          <a:xfrm>
            <a:off x="1897531" y="1927213"/>
            <a:ext cx="4125067" cy="1101621"/>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7200"/>
              <a:buNone/>
              <a:defRPr sz="5670" b="0" spc="-2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screen"/>
          <a:stretch>
            <a:fillRect/>
          </a:stretch>
        </p:blipFill>
        <p:spPr>
          <a:xfrm>
            <a:off x="0" y="0"/>
            <a:ext cx="467783" cy="567062"/>
          </a:xfrm>
          <a:prstGeom prst="rect">
            <a:avLst/>
          </a:prstGeom>
        </p:spPr>
      </p:pic>
      <p:pic>
        <p:nvPicPr>
          <p:cNvPr id="6" name="图片 5"/>
          <p:cNvPicPr/>
          <p:nvPr>
            <p:custDataLst>
              <p:tags r:id="rId5"/>
            </p:custDataLst>
          </p:nvPr>
        </p:nvPicPr>
        <p:blipFill>
          <a:blip r:embed="rId6" r:link="rId7" cstate="screen"/>
          <a:stretch>
            <a:fillRect/>
          </a:stretch>
        </p:blipFill>
        <p:spPr>
          <a:xfrm>
            <a:off x="7452345" y="0"/>
            <a:ext cx="467783" cy="567062"/>
          </a:xfrm>
          <a:prstGeom prst="rect">
            <a:avLst/>
          </a:prstGeom>
        </p:spPr>
      </p:pic>
      <p:sp>
        <p:nvSpPr>
          <p:cNvPr id="3" name="日期占位符 2"/>
          <p:cNvSpPr>
            <a:spLocks noGrp="1"/>
          </p:cNvSpPr>
          <p:nvPr>
            <p:ph type="dt" sz="half" idx="10"/>
            <p:custDataLst>
              <p:tags r:id="rId8"/>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435198" y="750089"/>
            <a:ext cx="7049795" cy="4243701"/>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0" y="1100121"/>
            <a:ext cx="1313706" cy="3200352"/>
          </a:xfrm>
          <a:prstGeom prst="rect">
            <a:avLst/>
          </a:prstGeom>
        </p:spPr>
      </p:pic>
      <p:pic>
        <p:nvPicPr>
          <p:cNvPr id="6" name="图片 5"/>
          <p:cNvPicPr/>
          <p:nvPr>
            <p:custDataLst>
              <p:tags r:id="rId5"/>
            </p:custDataLst>
          </p:nvPr>
        </p:nvPicPr>
        <p:blipFill>
          <a:blip r:embed="rId6" r:link="rId7" cstate="screen"/>
          <a:stretch>
            <a:fillRect/>
          </a:stretch>
        </p:blipFill>
        <p:spPr>
          <a:xfrm>
            <a:off x="6606423" y="1100121"/>
            <a:ext cx="1313706" cy="3200352"/>
          </a:xfrm>
          <a:prstGeom prst="rect">
            <a:avLst/>
          </a:prstGeom>
        </p:spPr>
      </p:pic>
      <p:sp>
        <p:nvSpPr>
          <p:cNvPr id="3" name="日期占位符 2"/>
          <p:cNvSpPr>
            <a:spLocks noGrp="1"/>
          </p:cNvSpPr>
          <p:nvPr>
            <p:ph type="dt" sz="half" idx="10"/>
            <p:custDataLst>
              <p:tags r:id="rId8"/>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文本占位符 7"/>
          <p:cNvSpPr>
            <a:spLocks noGrp="1"/>
          </p:cNvSpPr>
          <p:nvPr>
            <p:ph type="body" idx="14" hasCustomPrompt="1"/>
            <p:custDataLst>
              <p:tags r:id="rId11"/>
            </p:custDataLst>
          </p:nvPr>
        </p:nvSpPr>
        <p:spPr>
          <a:xfrm>
            <a:off x="2808345" y="3188851"/>
            <a:ext cx="2303437" cy="354039"/>
          </a:xfrm>
        </p:spPr>
        <p:txBody>
          <a:bodyPr vert="horz" wrap="square" lIns="0" tIns="0" rIns="0" bIns="0" anchor="t" anchorCtr="0">
            <a:normAutofit/>
          </a:bodyPr>
          <a:lstStyle>
            <a:lvl1pPr marL="360045" marR="0" indent="-360045" algn="ctr" rtl="0" eaLnBrk="1" fontAlgn="auto">
              <a:lnSpc>
                <a:spcPct val="100000"/>
              </a:lnSpc>
              <a:spcBef>
                <a:spcPts val="0"/>
              </a:spcBef>
              <a:spcAft>
                <a:spcPts val="0"/>
              </a:spcAft>
              <a:buClrTx/>
              <a:buSzPts val="2000"/>
              <a:buFont typeface="Arial" panose="020B0604020202020204" pitchFamily="34" charset="0"/>
              <a:buNone/>
              <a:defRPr sz="1575" b="0" spc="300">
                <a:solidFill>
                  <a:schemeClr val="tx1"/>
                </a:solidFill>
                <a:latin typeface="Arial" panose="020B0604020202020204" pitchFamily="34" charset="0"/>
                <a:ea typeface="微软雅黑" panose="020B0503020204020204" pitchFamily="34" charset="-122"/>
              </a:defRPr>
            </a:lvl1pPr>
          </a:lstStyle>
          <a:p>
            <a:pPr marL="0" marR="0" lvl="0" indent="0" algn="ctr" defTabSz="914400" rtl="0" eaLnBrk="1" fontAlgn="auto" latinLnBrk="0" hangingPunct="1">
              <a:lnSpc>
                <a:spcPct val="100000"/>
              </a:lnSpc>
              <a:spcBef>
                <a:spcPts val="0"/>
              </a:spcBef>
              <a:spcAft>
                <a:spcPts val="0"/>
              </a:spcAft>
              <a:buClr>
                <a:schemeClr val="tx1">
                  <a:lumMod val="65000"/>
                  <a:lumOff val="35000"/>
                </a:schemeClr>
              </a:buClr>
              <a:buSzPts val="2000"/>
              <a:buFont typeface="Arial" panose="020B0604020202020204" pitchFamily="34" charset="0"/>
              <a:buNone/>
            </a:pPr>
            <a:r>
              <a:rPr lang="zh-CN" altLang="en-US"/>
              <a:t>单击此处编辑副标题</a:t>
            </a:r>
            <a:endParaRPr lang="zh-CN" altLang="en-US"/>
          </a:p>
        </p:txBody>
      </p:sp>
      <p:sp>
        <p:nvSpPr>
          <p:cNvPr id="2" name="标题 1"/>
          <p:cNvSpPr>
            <a:spLocks noGrp="1"/>
          </p:cNvSpPr>
          <p:nvPr>
            <p:ph type="title" idx="13" hasCustomPrompt="1"/>
            <p:custDataLst>
              <p:tags r:id="rId12"/>
            </p:custDataLst>
          </p:nvPr>
        </p:nvSpPr>
        <p:spPr>
          <a:xfrm>
            <a:off x="2079446" y="1857704"/>
            <a:ext cx="3761236" cy="1101621"/>
          </a:xfrm>
        </p:spPr>
        <p:txBody>
          <a:bodyPr vert="horz" wrap="square" lIns="0" tIns="0" rIns="0" bIns="0" anchor="ctr" anchorCtr="0">
            <a:normAutofit/>
          </a:bodyPr>
          <a:lstStyle>
            <a:lvl1pPr marL="0" marR="0" indent="0" algn="dist" defTabSz="914400" rtl="0" eaLnBrk="1" fontAlgn="auto" latinLnBrk="0" hangingPunct="1">
              <a:lnSpc>
                <a:spcPct val="100000"/>
              </a:lnSpc>
              <a:spcBef>
                <a:spcPct val="0"/>
              </a:spcBef>
              <a:spcAft>
                <a:spcPts val="0"/>
              </a:spcAft>
              <a:buClrTx/>
              <a:buSzPts val="8000"/>
              <a:buNone/>
              <a:defRPr sz="6300" b="0" spc="1000">
                <a:solidFill>
                  <a:schemeClr val="tx1"/>
                </a:solidFill>
                <a:latin typeface="Arial" panose="020B0604020202020204" pitchFamily="34" charset="0"/>
                <a:ea typeface="汉仪旗黑-85S" panose="00020600040101010101" pitchFamily="18" charset="-122"/>
              </a:defRPr>
            </a:lvl1pPr>
          </a:lstStyle>
          <a:p>
            <a:r>
              <a:rPr lang="zh-CN" altLang="en-US"/>
              <a:t>编辑标题</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0" y="0"/>
            <a:ext cx="467783" cy="567062"/>
          </a:xfrm>
          <a:prstGeom prst="rect">
            <a:avLst/>
          </a:prstGeom>
        </p:spPr>
      </p:pic>
      <p:pic>
        <p:nvPicPr>
          <p:cNvPr id="6" name="图片 5"/>
          <p:cNvPicPr/>
          <p:nvPr>
            <p:custDataLst>
              <p:tags r:id="rId5"/>
            </p:custDataLst>
          </p:nvPr>
        </p:nvPicPr>
        <p:blipFill>
          <a:blip r:embed="rId6" r:link="rId7" cstate="screen"/>
          <a:stretch>
            <a:fillRect/>
          </a:stretch>
        </p:blipFill>
        <p:spPr>
          <a:xfrm>
            <a:off x="7452345" y="0"/>
            <a:ext cx="467783" cy="567062"/>
          </a:xfrm>
          <a:prstGeom prst="rect">
            <a:avLst/>
          </a:prstGeom>
        </p:spPr>
      </p:pic>
      <p:sp>
        <p:nvSpPr>
          <p:cNvPr id="2" name="标题 1"/>
          <p:cNvSpPr>
            <a:spLocks noGrp="1"/>
          </p:cNvSpPr>
          <p:nvPr>
            <p:ph type="title"/>
            <p:custDataLst>
              <p:tags r:id="rId8"/>
            </p:custDataLst>
          </p:nvPr>
        </p:nvSpPr>
        <p:spPr>
          <a:xfrm>
            <a:off x="435167" y="349038"/>
            <a:ext cx="7049795" cy="348041"/>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sp>
        <p:nvSpPr>
          <p:cNvPr id="10" name="矩形 9"/>
          <p:cNvSpPr/>
          <p:nvPr>
            <p:custDataLst>
              <p:tags r:id="rId2"/>
            </p:custDataLst>
          </p:nvPr>
        </p:nvSpPr>
        <p:spPr>
          <a:xfrm>
            <a:off x="189737" y="239246"/>
            <a:ext cx="7540655" cy="4922102"/>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170"/>
          </a:p>
        </p:txBody>
      </p:sp>
      <p:pic>
        <p:nvPicPr>
          <p:cNvPr id="9" name="图片 8"/>
          <p:cNvPicPr/>
          <p:nvPr>
            <p:custDataLst>
              <p:tags r:id="rId3"/>
            </p:custDataLst>
          </p:nvPr>
        </p:nvPicPr>
        <p:blipFill>
          <a:blip r:embed="rId4" r:link="rId5" cstate="screen"/>
          <a:stretch>
            <a:fillRect/>
          </a:stretch>
        </p:blipFill>
        <p:spPr>
          <a:xfrm>
            <a:off x="0" y="0"/>
            <a:ext cx="467783" cy="567062"/>
          </a:xfrm>
          <a:prstGeom prst="rect">
            <a:avLst/>
          </a:prstGeom>
        </p:spPr>
      </p:pic>
      <p:pic>
        <p:nvPicPr>
          <p:cNvPr id="8" name="图片 7"/>
          <p:cNvPicPr/>
          <p:nvPr>
            <p:custDataLst>
              <p:tags r:id="rId6"/>
            </p:custDataLst>
          </p:nvPr>
        </p:nvPicPr>
        <p:blipFill>
          <a:blip r:embed="rId7" r:link="rId8" cstate="screen"/>
          <a:stretch>
            <a:fillRect/>
          </a:stretch>
        </p:blipFill>
        <p:spPr>
          <a:xfrm>
            <a:off x="7452345" y="0"/>
            <a:ext cx="467783" cy="567062"/>
          </a:xfrm>
          <a:prstGeom prst="rect">
            <a:avLst/>
          </a:prstGeom>
        </p:spPr>
      </p:pic>
      <p:sp>
        <p:nvSpPr>
          <p:cNvPr id="2" name="标题 1"/>
          <p:cNvSpPr>
            <a:spLocks noGrp="1"/>
          </p:cNvSpPr>
          <p:nvPr>
            <p:ph type="title" hasCustomPrompt="1"/>
            <p:custDataLst>
              <p:tags r:id="rId9"/>
            </p:custDataLst>
          </p:nvPr>
        </p:nvSpPr>
        <p:spPr>
          <a:xfrm>
            <a:off x="832549" y="983730"/>
            <a:ext cx="6253471" cy="569827"/>
          </a:xfrm>
        </p:spPr>
        <p:txBody>
          <a:bodyPr wrap="square" anchor="ctr">
            <a:normAutofit/>
          </a:bodyPr>
          <a:lstStyle>
            <a:lvl1pPr>
              <a:defRPr sz="252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832233" y="1703810"/>
            <a:ext cx="6253601" cy="2713055"/>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3134143" cy="5400594"/>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170"/>
          </a:p>
        </p:txBody>
      </p:sp>
      <p:pic>
        <p:nvPicPr>
          <p:cNvPr id="8" name="图片 7"/>
          <p:cNvPicPr/>
          <p:nvPr>
            <p:custDataLst>
              <p:tags r:id="rId3"/>
            </p:custDataLst>
          </p:nvPr>
        </p:nvPicPr>
        <p:blipFill>
          <a:blip r:embed="rId4" r:link="rId5" cstate="screen"/>
          <a:stretch>
            <a:fillRect/>
          </a:stretch>
        </p:blipFill>
        <p:spPr>
          <a:xfrm>
            <a:off x="7452345" y="0"/>
            <a:ext cx="467783" cy="567062"/>
          </a:xfrm>
          <a:prstGeom prst="rect">
            <a:avLst/>
          </a:prstGeom>
        </p:spPr>
      </p:pic>
      <p:sp>
        <p:nvSpPr>
          <p:cNvPr id="2" name="标题 1"/>
          <p:cNvSpPr>
            <a:spLocks noGrp="1"/>
          </p:cNvSpPr>
          <p:nvPr>
            <p:ph type="title" hasCustomPrompt="1"/>
            <p:custDataLst>
              <p:tags r:id="rId6"/>
            </p:custDataLst>
          </p:nvPr>
        </p:nvSpPr>
        <p:spPr>
          <a:xfrm>
            <a:off x="378857" y="606681"/>
            <a:ext cx="2572483" cy="694565"/>
          </a:xfrm>
        </p:spPr>
        <p:txBody>
          <a:bodyPr wrap="square" anchor="ctr" anchorCtr="0">
            <a:normAutofit/>
          </a:bodyPr>
          <a:lstStyle>
            <a:lvl1pPr>
              <a:defRPr sz="2835"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381195" y="1389129"/>
            <a:ext cx="2570144" cy="3223347"/>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3313825" y="606317"/>
            <a:ext cx="4209517" cy="4006691"/>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1" name="矩形 10"/>
          <p:cNvSpPr/>
          <p:nvPr>
            <p:custDataLst>
              <p:tags r:id="rId2"/>
            </p:custDataLst>
          </p:nvPr>
        </p:nvSpPr>
        <p:spPr>
          <a:xfrm>
            <a:off x="0" y="0"/>
            <a:ext cx="7920128" cy="2098131"/>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170"/>
          </a:p>
        </p:txBody>
      </p:sp>
      <p:pic>
        <p:nvPicPr>
          <p:cNvPr id="10" name="图片 9"/>
          <p:cNvPicPr/>
          <p:nvPr>
            <p:custDataLst>
              <p:tags r:id="rId3"/>
            </p:custDataLst>
          </p:nvPr>
        </p:nvPicPr>
        <p:blipFill>
          <a:blip r:embed="rId4" r:link="rId5" cstate="screen"/>
          <a:stretch>
            <a:fillRect/>
          </a:stretch>
        </p:blipFill>
        <p:spPr>
          <a:xfrm>
            <a:off x="0" y="0"/>
            <a:ext cx="467783" cy="567062"/>
          </a:xfrm>
          <a:prstGeom prst="rect">
            <a:avLst/>
          </a:prstGeom>
        </p:spPr>
      </p:pic>
      <p:pic>
        <p:nvPicPr>
          <p:cNvPr id="8" name="图片 7"/>
          <p:cNvPicPr/>
          <p:nvPr>
            <p:custDataLst>
              <p:tags r:id="rId6"/>
            </p:custDataLst>
          </p:nvPr>
        </p:nvPicPr>
        <p:blipFill>
          <a:blip r:embed="rId7" r:link="rId8" cstate="screen"/>
          <a:stretch>
            <a:fillRect/>
          </a:stretch>
        </p:blipFill>
        <p:spPr>
          <a:xfrm>
            <a:off x="7452345" y="0"/>
            <a:ext cx="467783" cy="567062"/>
          </a:xfrm>
          <a:prstGeom prst="rect">
            <a:avLst/>
          </a:prstGeom>
        </p:spPr>
      </p:pic>
      <p:sp>
        <p:nvSpPr>
          <p:cNvPr id="2" name="标题 1"/>
          <p:cNvSpPr>
            <a:spLocks noGrp="1"/>
          </p:cNvSpPr>
          <p:nvPr>
            <p:ph type="title"/>
            <p:custDataLst>
              <p:tags r:id="rId9"/>
            </p:custDataLst>
          </p:nvPr>
        </p:nvSpPr>
        <p:spPr>
          <a:xfrm>
            <a:off x="397565" y="615186"/>
            <a:ext cx="7130454" cy="493283"/>
          </a:xfrm>
        </p:spPr>
        <p:txBody>
          <a:bodyPr wrap="square" anchor="ctr">
            <a:normAutofit/>
          </a:bodyPr>
          <a:lstStyle>
            <a:lvl1pPr algn="ctr">
              <a:defRPr sz="2835"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397565" y="1306916"/>
            <a:ext cx="7130178" cy="65204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398069" y="2211267"/>
            <a:ext cx="7123438" cy="2701715"/>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sp>
        <p:nvSpPr>
          <p:cNvPr id="11" name="矩形 10"/>
          <p:cNvSpPr/>
          <p:nvPr>
            <p:custDataLst>
              <p:tags r:id="rId2"/>
            </p:custDataLst>
          </p:nvPr>
        </p:nvSpPr>
        <p:spPr>
          <a:xfrm>
            <a:off x="0" y="3960256"/>
            <a:ext cx="7920128" cy="1440339"/>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170"/>
          </a:p>
        </p:txBody>
      </p:sp>
      <p:pic>
        <p:nvPicPr>
          <p:cNvPr id="10" name="图片 9"/>
          <p:cNvPicPr/>
          <p:nvPr>
            <p:custDataLst>
              <p:tags r:id="rId3"/>
            </p:custDataLst>
          </p:nvPr>
        </p:nvPicPr>
        <p:blipFill>
          <a:blip r:embed="rId4" r:link="rId5" cstate="screen"/>
          <a:stretch>
            <a:fillRect/>
          </a:stretch>
        </p:blipFill>
        <p:spPr>
          <a:xfrm>
            <a:off x="0" y="0"/>
            <a:ext cx="467783" cy="567062"/>
          </a:xfrm>
          <a:prstGeom prst="rect">
            <a:avLst/>
          </a:prstGeom>
        </p:spPr>
      </p:pic>
      <p:pic>
        <p:nvPicPr>
          <p:cNvPr id="8" name="图片 7"/>
          <p:cNvPicPr/>
          <p:nvPr>
            <p:custDataLst>
              <p:tags r:id="rId6"/>
            </p:custDataLst>
          </p:nvPr>
        </p:nvPicPr>
        <p:blipFill>
          <a:blip r:embed="rId7" r:link="rId8" cstate="screen"/>
          <a:stretch>
            <a:fillRect/>
          </a:stretch>
        </p:blipFill>
        <p:spPr>
          <a:xfrm>
            <a:off x="7452345" y="0"/>
            <a:ext cx="467783" cy="567062"/>
          </a:xfrm>
          <a:prstGeom prst="rect">
            <a:avLst/>
          </a:prstGeom>
        </p:spPr>
      </p:pic>
      <p:sp>
        <p:nvSpPr>
          <p:cNvPr id="2" name="标题 1"/>
          <p:cNvSpPr>
            <a:spLocks noGrp="1"/>
          </p:cNvSpPr>
          <p:nvPr>
            <p:ph type="title"/>
            <p:custDataLst>
              <p:tags r:id="rId9"/>
            </p:custDataLst>
          </p:nvPr>
        </p:nvSpPr>
        <p:spPr>
          <a:xfrm>
            <a:off x="392888" y="527302"/>
            <a:ext cx="7130454" cy="445088"/>
          </a:xfrm>
        </p:spPr>
        <p:txBody>
          <a:bodyPr wrap="square" anchor="ctr" anchorCtr="0">
            <a:normAutofit/>
          </a:bodyPr>
          <a:lstStyle>
            <a:lvl1pPr algn="ctr">
              <a:defRPr sz="252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392912" y="1323925"/>
            <a:ext cx="7139808" cy="2528782"/>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385872" y="4079504"/>
            <a:ext cx="7146824" cy="79662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14" name="矩形 13"/>
          <p:cNvSpPr/>
          <p:nvPr>
            <p:custDataLst>
              <p:tags r:id="rId2"/>
            </p:custDataLst>
          </p:nvPr>
        </p:nvSpPr>
        <p:spPr>
          <a:xfrm>
            <a:off x="0" y="0"/>
            <a:ext cx="7920128" cy="720079"/>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170"/>
          </a:p>
        </p:txBody>
      </p:sp>
      <p:pic>
        <p:nvPicPr>
          <p:cNvPr id="12" name="图片 11"/>
          <p:cNvPicPr/>
          <p:nvPr>
            <p:custDataLst>
              <p:tags r:id="rId3"/>
            </p:custDataLst>
          </p:nvPr>
        </p:nvPicPr>
        <p:blipFill>
          <a:blip r:embed="rId4" r:link="rId5" cstate="screen"/>
          <a:stretch>
            <a:fillRect/>
          </a:stretch>
        </p:blipFill>
        <p:spPr>
          <a:xfrm>
            <a:off x="7452345" y="4833532"/>
            <a:ext cx="467783" cy="567062"/>
          </a:xfrm>
          <a:prstGeom prst="rect">
            <a:avLst/>
          </a:prstGeom>
        </p:spPr>
      </p:pic>
      <p:pic>
        <p:nvPicPr>
          <p:cNvPr id="10" name="图片 9"/>
          <p:cNvPicPr/>
          <p:nvPr>
            <p:custDataLst>
              <p:tags r:id="rId6"/>
            </p:custDataLst>
          </p:nvPr>
        </p:nvPicPr>
        <p:blipFill>
          <a:blip r:embed="rId7" r:link="rId8" cstate="screen"/>
          <a:stretch>
            <a:fillRect/>
          </a:stretch>
        </p:blipFill>
        <p:spPr>
          <a:xfrm>
            <a:off x="0" y="4833532"/>
            <a:ext cx="467783" cy="567062"/>
          </a:xfrm>
          <a:prstGeom prst="rect">
            <a:avLst/>
          </a:prstGeom>
        </p:spPr>
      </p:pic>
      <p:sp>
        <p:nvSpPr>
          <p:cNvPr id="2" name="标题 1"/>
          <p:cNvSpPr>
            <a:spLocks noGrp="1"/>
          </p:cNvSpPr>
          <p:nvPr>
            <p:ph type="title"/>
            <p:custDataLst>
              <p:tags r:id="rId9"/>
            </p:custDataLst>
          </p:nvPr>
        </p:nvSpPr>
        <p:spPr>
          <a:xfrm>
            <a:off x="376518" y="187107"/>
            <a:ext cx="7170210" cy="348041"/>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376518" y="1309750"/>
            <a:ext cx="3470513" cy="2279306"/>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4055168" y="1309750"/>
            <a:ext cx="3486883" cy="2279306"/>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371841" y="3793173"/>
            <a:ext cx="3470513" cy="615186"/>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4062184" y="3790338"/>
            <a:ext cx="3486883" cy="615186"/>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751020"/>
            <a:ext cx="7920128" cy="3898554"/>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170"/>
          </a:p>
        </p:txBody>
      </p:sp>
      <p:pic>
        <p:nvPicPr>
          <p:cNvPr id="9" name="图片 8"/>
          <p:cNvPicPr/>
          <p:nvPr>
            <p:custDataLst>
              <p:tags r:id="rId3"/>
            </p:custDataLst>
          </p:nvPr>
        </p:nvPicPr>
        <p:blipFill>
          <a:blip r:embed="rId4" r:link="rId5"/>
          <a:stretch>
            <a:fillRect/>
          </a:stretch>
        </p:blipFill>
        <p:spPr>
          <a:xfrm>
            <a:off x="6867411" y="4124454"/>
            <a:ext cx="1052305" cy="1275640"/>
          </a:xfrm>
          <a:prstGeom prst="rect">
            <a:avLst/>
          </a:prstGeom>
        </p:spPr>
      </p:pic>
      <p:pic>
        <p:nvPicPr>
          <p:cNvPr id="8" name="图片 7"/>
          <p:cNvPicPr/>
          <p:nvPr>
            <p:custDataLst>
              <p:tags r:id="rId6"/>
            </p:custDataLst>
          </p:nvPr>
        </p:nvPicPr>
        <p:blipFill>
          <a:blip r:embed="rId7" r:link="rId8"/>
          <a:stretch>
            <a:fillRect/>
          </a:stretch>
        </p:blipFill>
        <p:spPr>
          <a:xfrm>
            <a:off x="0" y="4124454"/>
            <a:ext cx="1052305" cy="1275640"/>
          </a:xfrm>
          <a:prstGeom prst="rect">
            <a:avLst/>
          </a:prstGeom>
        </p:spPr>
      </p:pic>
      <p:sp>
        <p:nvSpPr>
          <p:cNvPr id="2" name="标题 1"/>
          <p:cNvSpPr>
            <a:spLocks noGrp="1"/>
          </p:cNvSpPr>
          <p:nvPr>
            <p:ph type="title" hasCustomPrompt="1"/>
            <p:custDataLst>
              <p:tags r:id="rId9"/>
            </p:custDataLst>
          </p:nvPr>
        </p:nvSpPr>
        <p:spPr>
          <a:xfrm>
            <a:off x="989236" y="1054604"/>
            <a:ext cx="5940096" cy="1879577"/>
          </a:xfrm>
        </p:spPr>
        <p:txBody>
          <a:bodyPr wrap="square" anchor="b">
            <a:normAutofit/>
          </a:bodyPr>
          <a:lstStyle>
            <a:lvl1pPr algn="ctr">
              <a:defRPr sz="4725"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988985" y="3041910"/>
            <a:ext cx="5940096" cy="1304081"/>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screen"/>
          <a:stretch>
            <a:fillRect/>
          </a:stretch>
        </p:blipFill>
        <p:spPr>
          <a:xfrm>
            <a:off x="0" y="0"/>
            <a:ext cx="467783" cy="567062"/>
          </a:xfrm>
          <a:prstGeom prst="rect">
            <a:avLst/>
          </a:prstGeom>
        </p:spPr>
      </p:pic>
      <p:pic>
        <p:nvPicPr>
          <p:cNvPr id="7" name="图片 6"/>
          <p:cNvPicPr/>
          <p:nvPr>
            <p:custDataLst>
              <p:tags r:id="rId5"/>
            </p:custDataLst>
          </p:nvPr>
        </p:nvPicPr>
        <p:blipFill>
          <a:blip r:embed="rId6" r:link="rId7" cstate="screen"/>
          <a:stretch>
            <a:fillRect/>
          </a:stretch>
        </p:blipFill>
        <p:spPr>
          <a:xfrm>
            <a:off x="7452345" y="0"/>
            <a:ext cx="467783" cy="567062"/>
          </a:xfrm>
          <a:prstGeom prst="rect">
            <a:avLst/>
          </a:prstGeom>
        </p:spPr>
      </p:pic>
      <p:sp>
        <p:nvSpPr>
          <p:cNvPr id="2" name="标题 1"/>
          <p:cNvSpPr>
            <a:spLocks noGrp="1"/>
          </p:cNvSpPr>
          <p:nvPr>
            <p:ph type="title"/>
            <p:custDataLst>
              <p:tags r:id="rId8"/>
            </p:custDataLst>
          </p:nvPr>
        </p:nvSpPr>
        <p:spPr>
          <a:xfrm>
            <a:off x="435167" y="349042"/>
            <a:ext cx="7049795" cy="348041"/>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189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435167" y="750089"/>
            <a:ext cx="7049795" cy="4243701"/>
          </a:xfrm>
        </p:spPr>
        <p:txBody>
          <a:bodyPr vert="horz" wrap="square" lIns="90170" tIns="46990" rIns="90170" bIns="46990" rtlCol="0">
            <a:normAutofit/>
          </a:bodyPr>
          <a:lstStyle>
            <a:lvl1pPr marL="179705" marR="0" lvl="0"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39750" marR="0" lvl="1" indent="-179705"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99795" marR="0" lvl="2"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59840" marR="0" lvl="3"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19885" marR="0" lvl="4"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2640043" y="3792725"/>
            <a:ext cx="2640043" cy="1607869"/>
          </a:xfrm>
          <a:prstGeom prst="rect">
            <a:avLst/>
          </a:prstGeom>
        </p:spPr>
      </p:pic>
      <p:sp>
        <p:nvSpPr>
          <p:cNvPr id="4" name="日期占位符 3"/>
          <p:cNvSpPr>
            <a:spLocks noGrp="1"/>
          </p:cNvSpPr>
          <p:nvPr>
            <p:ph type="dt" sz="half" idx="10"/>
            <p:custDataLst>
              <p:tags r:id="rId5"/>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7"/>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9" name="标题 8"/>
          <p:cNvSpPr>
            <a:spLocks noGrp="1"/>
          </p:cNvSpPr>
          <p:nvPr>
            <p:ph type="title" hasCustomPrompt="1"/>
            <p:custDataLst>
              <p:tags r:id="rId8"/>
            </p:custDataLst>
          </p:nvPr>
        </p:nvSpPr>
        <p:spPr>
          <a:xfrm>
            <a:off x="1862467" y="2593019"/>
            <a:ext cx="4195194" cy="656420"/>
          </a:xfrm>
        </p:spPr>
        <p:txBody>
          <a:bodyPr>
            <a:normAutofit/>
          </a:bodyPr>
          <a:lstStyle>
            <a:lvl1pPr algn="ctr">
              <a:defRPr sz="3780" baseline="0">
                <a:ea typeface="汉仪旗黑-85S" panose="00020600040101010101" pitchFamily="18" charset="-122"/>
              </a:defRPr>
            </a:lvl1pPr>
          </a:lstStyle>
          <a:p>
            <a:r>
              <a:rPr lang="zh-CN" altLang="en-US" dirty="0"/>
              <a:t>单击此处编辑标题</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screen"/>
          <a:stretch>
            <a:fillRect/>
          </a:stretch>
        </p:blipFill>
        <p:spPr>
          <a:xfrm>
            <a:off x="0" y="0"/>
            <a:ext cx="467783" cy="567062"/>
          </a:xfrm>
          <a:prstGeom prst="rect">
            <a:avLst/>
          </a:prstGeom>
        </p:spPr>
      </p:pic>
      <p:pic>
        <p:nvPicPr>
          <p:cNvPr id="8" name="图片 7"/>
          <p:cNvPicPr/>
          <p:nvPr>
            <p:custDataLst>
              <p:tags r:id="rId5"/>
            </p:custDataLst>
          </p:nvPr>
        </p:nvPicPr>
        <p:blipFill>
          <a:blip r:embed="rId6" r:link="rId7" cstate="screen"/>
          <a:stretch>
            <a:fillRect/>
          </a:stretch>
        </p:blipFill>
        <p:spPr>
          <a:xfrm>
            <a:off x="7452345" y="0"/>
            <a:ext cx="467783" cy="567062"/>
          </a:xfrm>
          <a:prstGeom prst="rect">
            <a:avLst/>
          </a:prstGeom>
        </p:spPr>
      </p:pic>
      <p:sp>
        <p:nvSpPr>
          <p:cNvPr id="2" name="标题 1"/>
          <p:cNvSpPr>
            <a:spLocks noGrp="1"/>
          </p:cNvSpPr>
          <p:nvPr>
            <p:ph type="title"/>
            <p:custDataLst>
              <p:tags r:id="rId8"/>
            </p:custDataLst>
          </p:nvPr>
        </p:nvSpPr>
        <p:spPr>
          <a:xfrm>
            <a:off x="435167" y="349042"/>
            <a:ext cx="7049795" cy="348041"/>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9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435198" y="750089"/>
            <a:ext cx="3432083" cy="4243701"/>
          </a:xfrm>
        </p:spPr>
        <p:txBody>
          <a:bodyPr vert="horz" wrap="square" lIns="90170" tIns="46990" rIns="90170" bIns="46990" rtlCol="0">
            <a:normAutofit/>
          </a:bodyPr>
          <a:lstStyle>
            <a:lvl1pPr marL="179705" marR="0" lvl="0"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39750" marR="0" lvl="1" indent="-179705"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99795" marR="0" lvl="2"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59840" marR="0" lvl="3"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19885" marR="0" lvl="4"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4052879" y="750089"/>
            <a:ext cx="3432083" cy="4243701"/>
          </a:xfrm>
        </p:spPr>
        <p:txBody>
          <a:bodyPr wrap="square" lIns="90170" tIns="46990" rIns="90170" bIns="46990">
            <a:normAutofit/>
          </a:bodyPr>
          <a:lstStyle>
            <a:lvl1pPr eaLnBrk="1" fontAlgn="auto" latinLnBrk="0" hangingPunct="1">
              <a:defRPr sz="1260">
                <a:solidFill>
                  <a:schemeClr val="tx1"/>
                </a:solidFill>
                <a:latin typeface="Arial" panose="020B0604020202020204" pitchFamily="34" charset="0"/>
                <a:ea typeface="微软雅黑" panose="020B0503020204020204" pitchFamily="34" charset="-122"/>
              </a:defRPr>
            </a:lvl1pPr>
            <a:lvl2pPr eaLnBrk="1" fontAlgn="auto" latinLnBrk="0" hangingPunct="1">
              <a:defRPr sz="1260">
                <a:solidFill>
                  <a:schemeClr val="tx1"/>
                </a:solidFill>
                <a:latin typeface="Arial" panose="020B0604020202020204" pitchFamily="34" charset="0"/>
                <a:ea typeface="微软雅黑" panose="020B0503020204020204" pitchFamily="34" charset="-122"/>
              </a:defRPr>
            </a:lvl2pPr>
            <a:lvl3pPr eaLnBrk="1" fontAlgn="auto" latinLnBrk="0" hangingPunct="1">
              <a:defRPr sz="1260">
                <a:solidFill>
                  <a:schemeClr val="tx1"/>
                </a:solidFill>
                <a:latin typeface="Arial" panose="020B0604020202020204" pitchFamily="34" charset="0"/>
                <a:ea typeface="微软雅黑" panose="020B0503020204020204" pitchFamily="34" charset="-122"/>
              </a:defRPr>
            </a:lvl3pPr>
            <a:lvl4pPr eaLnBrk="1" fontAlgn="auto" latinLnBrk="0" hangingPunct="1">
              <a:defRPr sz="1260">
                <a:solidFill>
                  <a:schemeClr val="tx1"/>
                </a:solidFill>
                <a:latin typeface="Arial" panose="020B0604020202020204" pitchFamily="34" charset="0"/>
                <a:ea typeface="微软雅黑" panose="020B0503020204020204" pitchFamily="34" charset="-122"/>
              </a:defRPr>
            </a:lvl4pPr>
            <a:lvl5pPr eaLnBrk="1" fontAlgn="auto" latinLnBrk="0" hangingPunct="1">
              <a:defRPr sz="126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cstate="screen"/>
          <a:stretch>
            <a:fillRect/>
          </a:stretch>
        </p:blipFill>
        <p:spPr>
          <a:xfrm>
            <a:off x="0" y="0"/>
            <a:ext cx="467783" cy="567062"/>
          </a:xfrm>
          <a:prstGeom prst="rect">
            <a:avLst/>
          </a:prstGeom>
        </p:spPr>
      </p:pic>
      <p:pic>
        <p:nvPicPr>
          <p:cNvPr id="10" name="图片 9"/>
          <p:cNvPicPr/>
          <p:nvPr>
            <p:custDataLst>
              <p:tags r:id="rId5"/>
            </p:custDataLst>
          </p:nvPr>
        </p:nvPicPr>
        <p:blipFill>
          <a:blip r:embed="rId6" r:link="rId7" cstate="screen"/>
          <a:stretch>
            <a:fillRect/>
          </a:stretch>
        </p:blipFill>
        <p:spPr>
          <a:xfrm>
            <a:off x="7452345" y="0"/>
            <a:ext cx="467783" cy="567062"/>
          </a:xfrm>
          <a:prstGeom prst="rect">
            <a:avLst/>
          </a:prstGeom>
        </p:spPr>
      </p:pic>
      <p:sp>
        <p:nvSpPr>
          <p:cNvPr id="2" name="标题 1"/>
          <p:cNvSpPr>
            <a:spLocks noGrp="1"/>
          </p:cNvSpPr>
          <p:nvPr>
            <p:ph type="title"/>
            <p:custDataLst>
              <p:tags r:id="rId8"/>
            </p:custDataLst>
          </p:nvPr>
        </p:nvSpPr>
        <p:spPr>
          <a:xfrm>
            <a:off x="435167" y="349042"/>
            <a:ext cx="7049795" cy="348041"/>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9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435198" y="750089"/>
            <a:ext cx="3432083" cy="300035"/>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1575"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60045" indent="0">
              <a:buNone/>
              <a:defRPr sz="1575" b="1"/>
            </a:lvl2pPr>
            <a:lvl3pPr marL="720090" indent="0">
              <a:buNone/>
              <a:defRPr sz="1415" b="1"/>
            </a:lvl3pPr>
            <a:lvl4pPr marL="1080135" indent="0">
              <a:buNone/>
              <a:defRPr sz="1260" b="1"/>
            </a:lvl4pPr>
            <a:lvl5pPr marL="1440180" indent="0">
              <a:buNone/>
              <a:defRPr sz="1260" b="1"/>
            </a:lvl5pPr>
            <a:lvl6pPr marL="1800225" indent="0">
              <a:buNone/>
              <a:defRPr sz="1260" b="1"/>
            </a:lvl6pPr>
            <a:lvl7pPr marL="2160270" indent="0">
              <a:buNone/>
              <a:defRPr sz="1260" b="1"/>
            </a:lvl7pPr>
            <a:lvl8pPr marL="2520315" indent="0">
              <a:buNone/>
              <a:defRPr sz="1260" b="1"/>
            </a:lvl8pPr>
            <a:lvl9pPr marL="2879725" indent="0">
              <a:buNone/>
              <a:defRPr sz="126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435195" y="1107622"/>
            <a:ext cx="3432055" cy="3886059"/>
          </a:xfrm>
        </p:spPr>
        <p:txBody>
          <a:bodyPr vert="horz" wrap="square" lIns="90170" tIns="46990" rIns="90170" bIns="46990" rtlCol="0">
            <a:normAutofit/>
          </a:bodyPr>
          <a:lstStyle>
            <a:lvl1pPr marL="179705" marR="0" lvl="0"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39750" marR="0" lvl="1" indent="-179705"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99795" marR="0" lvl="2"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59840" marR="0" lvl="3"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19885" marR="0" lvl="4"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4050848" y="750089"/>
            <a:ext cx="3432083" cy="300035"/>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75"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60045" indent="0">
              <a:buNone/>
              <a:defRPr sz="1575" b="1"/>
            </a:lvl2pPr>
            <a:lvl3pPr marL="720090" indent="0">
              <a:buNone/>
              <a:defRPr sz="1415" b="1"/>
            </a:lvl3pPr>
            <a:lvl4pPr marL="1080135" indent="0">
              <a:buNone/>
              <a:defRPr sz="1260" b="1"/>
            </a:lvl4pPr>
            <a:lvl5pPr marL="1440180" indent="0">
              <a:buNone/>
              <a:defRPr sz="1260" b="1"/>
            </a:lvl5pPr>
            <a:lvl6pPr marL="1800225" indent="0">
              <a:buNone/>
              <a:defRPr sz="1260" b="1"/>
            </a:lvl6pPr>
            <a:lvl7pPr marL="2160270" indent="0">
              <a:buNone/>
              <a:defRPr sz="1260" b="1"/>
            </a:lvl7pPr>
            <a:lvl8pPr marL="2520315" indent="0">
              <a:buNone/>
              <a:defRPr sz="1260" b="1"/>
            </a:lvl8pPr>
            <a:lvl9pPr marL="2879725" indent="0">
              <a:buNone/>
              <a:defRPr sz="126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4050848" y="1107622"/>
            <a:ext cx="3432083" cy="3886059"/>
          </a:xfrm>
        </p:spPr>
        <p:txBody>
          <a:bodyPr vert="horz" wrap="square" lIns="90170" tIns="46990" rIns="90170" bIns="46990" rtlCol="0">
            <a:normAutofit/>
          </a:bodyPr>
          <a:lstStyle>
            <a:lvl1pPr marL="179705" marR="0" lvl="0"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39750" marR="0" lvl="1" indent="-179705"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99795" marR="0" lvl="2"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59840" marR="0" lvl="3"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619885" marR="0" lvl="4"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cstate="screen"/>
          <a:stretch>
            <a:fillRect/>
          </a:stretch>
        </p:blipFill>
        <p:spPr>
          <a:xfrm>
            <a:off x="4884521" y="972107"/>
            <a:ext cx="2837603" cy="3456380"/>
          </a:xfrm>
          <a:prstGeom prst="rect">
            <a:avLst/>
          </a:prstGeom>
        </p:spPr>
      </p:pic>
      <p:pic>
        <p:nvPicPr>
          <p:cNvPr id="6" name="图片 5"/>
          <p:cNvPicPr/>
          <p:nvPr>
            <p:custDataLst>
              <p:tags r:id="rId5"/>
            </p:custDataLst>
          </p:nvPr>
        </p:nvPicPr>
        <p:blipFill>
          <a:blip r:embed="rId6" r:link="rId7" cstate="screen"/>
          <a:stretch>
            <a:fillRect/>
          </a:stretch>
        </p:blipFill>
        <p:spPr>
          <a:xfrm>
            <a:off x="0" y="4833532"/>
            <a:ext cx="467783" cy="567062"/>
          </a:xfrm>
          <a:prstGeom prst="rect">
            <a:avLst/>
          </a:prstGeom>
        </p:spPr>
      </p:pic>
      <p:sp>
        <p:nvSpPr>
          <p:cNvPr id="2" name="标题 1"/>
          <p:cNvSpPr>
            <a:spLocks noGrp="1"/>
          </p:cNvSpPr>
          <p:nvPr>
            <p:ph type="title"/>
            <p:custDataLst>
              <p:tags r:id="rId8"/>
            </p:custDataLst>
          </p:nvPr>
        </p:nvSpPr>
        <p:spPr>
          <a:xfrm>
            <a:off x="435167" y="349038"/>
            <a:ext cx="7049795" cy="348041"/>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9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9"/>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1"/>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cstate="screen"/>
          <a:stretch>
            <a:fillRect/>
          </a:stretch>
        </p:blipFill>
        <p:spPr>
          <a:xfrm>
            <a:off x="0" y="0"/>
            <a:ext cx="467783" cy="567062"/>
          </a:xfrm>
          <a:prstGeom prst="rect">
            <a:avLst/>
          </a:prstGeom>
        </p:spPr>
      </p:pic>
      <p:pic>
        <p:nvPicPr>
          <p:cNvPr id="8" name="图片 7"/>
          <p:cNvPicPr/>
          <p:nvPr>
            <p:custDataLst>
              <p:tags r:id="rId5"/>
            </p:custDataLst>
          </p:nvPr>
        </p:nvPicPr>
        <p:blipFill>
          <a:blip r:embed="rId6" r:link="rId7" cstate="screen"/>
          <a:stretch>
            <a:fillRect/>
          </a:stretch>
        </p:blipFill>
        <p:spPr>
          <a:xfrm>
            <a:off x="7452345" y="0"/>
            <a:ext cx="467783" cy="567062"/>
          </a:xfrm>
          <a:prstGeom prst="rect">
            <a:avLst/>
          </a:prstGeom>
        </p:spPr>
      </p:pic>
      <p:sp>
        <p:nvSpPr>
          <p:cNvPr id="2" name="标题 1"/>
          <p:cNvSpPr>
            <a:spLocks noGrp="1"/>
          </p:cNvSpPr>
          <p:nvPr>
            <p:ph type="title"/>
            <p:custDataLst>
              <p:tags r:id="rId8"/>
            </p:custDataLst>
          </p:nvPr>
        </p:nvSpPr>
        <p:spPr>
          <a:xfrm>
            <a:off x="435198" y="349042"/>
            <a:ext cx="7049795" cy="348041"/>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9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435198" y="750089"/>
            <a:ext cx="3432083" cy="4243701"/>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39750" marR="0" lvl="1" indent="-179705"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60" b="0" i="0" u="none" strike="noStrike" kern="1200" cap="none" spc="150" normalizeH="0" baseline="0" noProof="1" dirty="0">
                <a:solidFill>
                  <a:schemeClr val="tx1"/>
                </a:solidFill>
                <a:uFillTx/>
                <a:latin typeface="+mn-lt"/>
                <a:ea typeface="+mn-ea"/>
                <a:cs typeface="+mn-cs"/>
                <a:sym typeface="+mn-ea"/>
              </a:defRPr>
            </a:lvl2pPr>
            <a:lvl3pPr marL="899795" marR="0" lvl="2"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mn-lt"/>
                <a:ea typeface="+mn-ea"/>
                <a:cs typeface="+mn-cs"/>
                <a:sym typeface="+mn-ea"/>
              </a:defRPr>
            </a:lvl3pPr>
            <a:lvl4pPr marL="1259840" marR="0" lvl="3"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mn-lt"/>
                <a:ea typeface="+mn-ea"/>
                <a:cs typeface="+mn-cs"/>
                <a:sym typeface="+mn-ea"/>
              </a:defRPr>
            </a:lvl4pPr>
            <a:lvl5pPr marL="1619885" marR="0" lvl="4"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4052910" y="750089"/>
            <a:ext cx="3432083" cy="4243701"/>
          </a:xfrm>
        </p:spPr>
        <p:txBody>
          <a:bodyPr vert="horz" wrap="square" lIns="90170" tIns="46990" rIns="90170" bIns="46990" rtlCol="0">
            <a:normAutofit/>
          </a:bodyPr>
          <a:lstStyle>
            <a:lvl1pPr marL="179705" marR="0" lvl="0" indent="-179705"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6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cstate="screen"/>
          <a:stretch>
            <a:fillRect/>
          </a:stretch>
        </p:blipFill>
        <p:spPr>
          <a:xfrm>
            <a:off x="0" y="0"/>
            <a:ext cx="467783" cy="567062"/>
          </a:xfrm>
          <a:prstGeom prst="rect">
            <a:avLst/>
          </a:prstGeom>
        </p:spPr>
      </p:pic>
      <p:pic>
        <p:nvPicPr>
          <p:cNvPr id="7" name="图片 6"/>
          <p:cNvPicPr/>
          <p:nvPr>
            <p:custDataLst>
              <p:tags r:id="rId5"/>
            </p:custDataLst>
          </p:nvPr>
        </p:nvPicPr>
        <p:blipFill>
          <a:blip r:embed="rId6" r:link="rId7" cstate="screen"/>
          <a:stretch>
            <a:fillRect/>
          </a:stretch>
        </p:blipFill>
        <p:spPr>
          <a:xfrm>
            <a:off x="7452345" y="0"/>
            <a:ext cx="467783" cy="567062"/>
          </a:xfrm>
          <a:prstGeom prst="rect">
            <a:avLst/>
          </a:prstGeom>
        </p:spPr>
      </p:pic>
      <p:sp>
        <p:nvSpPr>
          <p:cNvPr id="2" name="竖排标题 1"/>
          <p:cNvSpPr>
            <a:spLocks noGrp="1"/>
          </p:cNvSpPr>
          <p:nvPr>
            <p:ph type="title" orient="vert"/>
            <p:custDataLst>
              <p:tags r:id="rId8"/>
            </p:custDataLst>
          </p:nvPr>
        </p:nvSpPr>
        <p:spPr>
          <a:xfrm>
            <a:off x="6867187" y="750089"/>
            <a:ext cx="617775" cy="4243701"/>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9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435195" y="750083"/>
            <a:ext cx="6384499" cy="4243701"/>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571495"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2673823" y="5000419"/>
            <a:ext cx="2572483" cy="249476"/>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5593590" y="5000419"/>
            <a:ext cx="1753965" cy="249476"/>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6" Type="http://schemas.openxmlformats.org/officeDocument/2006/relationships/theme" Target="../theme/theme1.xml"/><Relationship Id="rId25" Type="http://schemas.openxmlformats.org/officeDocument/2006/relationships/image" Target="../media/image7.png"/><Relationship Id="rId24" Type="http://schemas.openxmlformats.org/officeDocument/2006/relationships/tags" Target="../tags/tag139.xml"/><Relationship Id="rId23" Type="http://schemas.openxmlformats.org/officeDocument/2006/relationships/tags" Target="../tags/tag138.xml"/><Relationship Id="rId22" Type="http://schemas.openxmlformats.org/officeDocument/2006/relationships/tags" Target="../tags/tag137.xml"/><Relationship Id="rId21" Type="http://schemas.openxmlformats.org/officeDocument/2006/relationships/tags" Target="../tags/tag136.xml"/><Relationship Id="rId20" Type="http://schemas.openxmlformats.org/officeDocument/2006/relationships/tags" Target="../tags/tag135.xml"/><Relationship Id="rId2" Type="http://schemas.openxmlformats.org/officeDocument/2006/relationships/slideLayout" Target="../slideLayouts/slideLayout2.xml"/><Relationship Id="rId19" Type="http://schemas.openxmlformats.org/officeDocument/2006/relationships/tags" Target="../tags/tag134.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435167" y="349038"/>
            <a:ext cx="7049795" cy="348041"/>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435167" y="757090"/>
            <a:ext cx="7049795" cy="4243701"/>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571495" y="5000419"/>
            <a:ext cx="1753965" cy="249476"/>
          </a:xfrm>
          <a:prstGeom prst="rect">
            <a:avLst/>
          </a:prstGeom>
        </p:spPr>
        <p:txBody>
          <a:bodyPr vert="horz" wrap="square" lIns="91440" tIns="45720" rIns="91440" bIns="45720" rtlCol="0" anchor="ctr">
            <a:normAutofit/>
          </a:bodyPr>
          <a:lstStyle>
            <a:lvl1pPr algn="l">
              <a:defRPr sz="945">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2673823" y="5000419"/>
            <a:ext cx="2572483" cy="249476"/>
          </a:xfrm>
          <a:prstGeom prst="rect">
            <a:avLst/>
          </a:prstGeom>
        </p:spPr>
        <p:txBody>
          <a:bodyPr vert="horz" wrap="square" lIns="91440" tIns="45720" rIns="91440" bIns="45720" rtlCol="0" anchor="ctr">
            <a:normAutofit/>
          </a:bodyPr>
          <a:lstStyle>
            <a:lvl1pPr algn="ctr">
              <a:defRPr sz="945">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5593590" y="5000419"/>
            <a:ext cx="1753965" cy="249476"/>
          </a:xfrm>
          <a:prstGeom prst="rect">
            <a:avLst/>
          </a:prstGeom>
        </p:spPr>
        <p:txBody>
          <a:bodyPr vert="horz" wrap="square" lIns="91440" tIns="45720" rIns="91440" bIns="45720" rtlCol="0" anchor="ctr">
            <a:normAutofit/>
          </a:bodyPr>
          <a:lstStyle>
            <a:lvl1pPr algn="r">
              <a:defRPr sz="945">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70"/>
          </a:p>
        </p:txBody>
      </p:sp>
      <p:pic>
        <p:nvPicPr>
          <p:cNvPr id="9" name="图片 8" descr="中金岭南期货logo-300x70-96ppi-透明"/>
          <p:cNvPicPr>
            <a:picLocks noChangeAspect="1"/>
          </p:cNvPicPr>
          <p:nvPr userDrawn="1"/>
        </p:nvPicPr>
        <p:blipFill>
          <a:blip r:embed="rId25"/>
          <a:stretch>
            <a:fillRect/>
          </a:stretch>
        </p:blipFill>
        <p:spPr>
          <a:xfrm>
            <a:off x="6268085" y="124460"/>
            <a:ext cx="1388571" cy="324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mc:AlternateContent xmlns:mc="http://schemas.openxmlformats.org/markup-compatibility/2006">
    <mc:Choice xmlns:p14="http://schemas.microsoft.com/office/powerpoint/2010/main" Requires="p14">
      <p:transition p14:dur="500"/>
    </mc:Choice>
    <mc:Fallback>
      <p:transition/>
    </mc:Fallback>
  </mc:AlternateContent>
  <p:txStyles>
    <p:titleStyle>
      <a:lvl1pPr algn="l" defTabSz="720090" rtl="0" eaLnBrk="1" fontAlgn="auto" latinLnBrk="0" hangingPunct="1">
        <a:lnSpc>
          <a:spcPct val="100000"/>
        </a:lnSpc>
        <a:spcBef>
          <a:spcPct val="0"/>
        </a:spcBef>
        <a:buNone/>
        <a:defRPr sz="189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9705" indent="-179705" algn="l" defTabSz="720090" rtl="0" eaLnBrk="1" fontAlgn="auto" latinLnBrk="0" hangingPunct="1">
        <a:lnSpc>
          <a:spcPct val="130000"/>
        </a:lnSpc>
        <a:spcBef>
          <a:spcPts val="0"/>
        </a:spcBef>
        <a:spcAft>
          <a:spcPts val="1000"/>
        </a:spcAft>
        <a:buFont typeface="Arial" panose="020B0604020202020204" pitchFamily="34" charset="0"/>
        <a:buChar char="•"/>
        <a:defRPr sz="126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39750" indent="-179705" algn="l" defTabSz="720090" rtl="0" eaLnBrk="1" fontAlgn="auto" latinLnBrk="0" hangingPunct="1">
        <a:lnSpc>
          <a:spcPct val="130000"/>
        </a:lnSpc>
        <a:spcBef>
          <a:spcPts val="0"/>
        </a:spcBef>
        <a:spcAft>
          <a:spcPts val="1000"/>
        </a:spcAft>
        <a:buFont typeface="Arial" panose="020B0604020202020204" pitchFamily="34" charset="0"/>
        <a:buChar char="•"/>
        <a:tabLst>
          <a:tab pos="1267460" algn="l"/>
        </a:tabLst>
        <a:defRPr sz="126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99795" indent="-179705" algn="l" defTabSz="720090" rtl="0" eaLnBrk="1" fontAlgn="auto" latinLnBrk="0" hangingPunct="1">
        <a:lnSpc>
          <a:spcPct val="130000"/>
        </a:lnSpc>
        <a:spcBef>
          <a:spcPts val="0"/>
        </a:spcBef>
        <a:spcAft>
          <a:spcPts val="1000"/>
        </a:spcAft>
        <a:buFont typeface="Arial" panose="020B0604020202020204" pitchFamily="34" charset="0"/>
        <a:buChar char="•"/>
        <a:defRPr sz="126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59840" indent="-179705" algn="l" defTabSz="720090" rtl="0" eaLnBrk="1" fontAlgn="auto" latinLnBrk="0" hangingPunct="1">
        <a:lnSpc>
          <a:spcPct val="130000"/>
        </a:lnSpc>
        <a:spcBef>
          <a:spcPts val="0"/>
        </a:spcBef>
        <a:spcAft>
          <a:spcPts val="1000"/>
        </a:spcAft>
        <a:buFont typeface="Arial" panose="020B0604020202020204" pitchFamily="34" charset="0"/>
        <a:buChar char="•"/>
        <a:defRPr sz="126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619885" indent="-179705" algn="l" defTabSz="720090" rtl="0" eaLnBrk="1" fontAlgn="auto" latinLnBrk="0" hangingPunct="1">
        <a:lnSpc>
          <a:spcPct val="130000"/>
        </a:lnSpc>
        <a:spcBef>
          <a:spcPts val="0"/>
        </a:spcBef>
        <a:spcAft>
          <a:spcPts val="1000"/>
        </a:spcAft>
        <a:buFont typeface="Arial" panose="020B0604020202020204" pitchFamily="34" charset="0"/>
        <a:buChar char="•"/>
        <a:defRPr sz="126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979930" indent="-179705" algn="l" defTabSz="720090" rtl="0" eaLnBrk="1" latinLnBrk="0" hangingPunct="1">
        <a:lnSpc>
          <a:spcPct val="90000"/>
        </a:lnSpc>
        <a:spcBef>
          <a:spcPct val="79000"/>
        </a:spcBef>
        <a:buFont typeface="Arial" panose="020B0604020202020204" pitchFamily="34" charset="0"/>
        <a:buChar char="•"/>
        <a:defRPr sz="1415" kern="1200">
          <a:solidFill>
            <a:schemeClr val="tx1"/>
          </a:solidFill>
          <a:latin typeface="+mn-lt"/>
          <a:ea typeface="+mn-ea"/>
          <a:cs typeface="+mn-cs"/>
        </a:defRPr>
      </a:lvl6pPr>
      <a:lvl7pPr marL="2339975" indent="-179705" algn="l" defTabSz="720090" rtl="0" eaLnBrk="1" latinLnBrk="0" hangingPunct="1">
        <a:lnSpc>
          <a:spcPct val="90000"/>
        </a:lnSpc>
        <a:spcBef>
          <a:spcPct val="79000"/>
        </a:spcBef>
        <a:buFont typeface="Arial" panose="020B0604020202020204" pitchFamily="34" charset="0"/>
        <a:buChar char="•"/>
        <a:defRPr sz="1415" kern="1200">
          <a:solidFill>
            <a:schemeClr val="tx1"/>
          </a:solidFill>
          <a:latin typeface="+mn-lt"/>
          <a:ea typeface="+mn-ea"/>
          <a:cs typeface="+mn-cs"/>
        </a:defRPr>
      </a:lvl7pPr>
      <a:lvl8pPr marL="2700020" indent="-179705" algn="l" defTabSz="720090" rtl="0" eaLnBrk="1" latinLnBrk="0" hangingPunct="1">
        <a:lnSpc>
          <a:spcPct val="90000"/>
        </a:lnSpc>
        <a:spcBef>
          <a:spcPct val="79000"/>
        </a:spcBef>
        <a:buFont typeface="Arial" panose="020B0604020202020204" pitchFamily="34" charset="0"/>
        <a:buChar char="•"/>
        <a:defRPr sz="1415" kern="1200">
          <a:solidFill>
            <a:schemeClr val="tx1"/>
          </a:solidFill>
          <a:latin typeface="+mn-lt"/>
          <a:ea typeface="+mn-ea"/>
          <a:cs typeface="+mn-cs"/>
        </a:defRPr>
      </a:lvl8pPr>
      <a:lvl9pPr marL="3060700" indent="-179705" algn="l" defTabSz="720090" rtl="0" eaLnBrk="1" latinLnBrk="0" hangingPunct="1">
        <a:lnSpc>
          <a:spcPct val="90000"/>
        </a:lnSpc>
        <a:spcBef>
          <a:spcPct val="79000"/>
        </a:spcBef>
        <a:buFont typeface="Arial" panose="020B0604020202020204" pitchFamily="34" charset="0"/>
        <a:buChar char="•"/>
        <a:defRPr sz="1415" kern="1200">
          <a:solidFill>
            <a:schemeClr val="tx1"/>
          </a:solidFill>
          <a:latin typeface="+mn-lt"/>
          <a:ea typeface="+mn-ea"/>
          <a:cs typeface="+mn-cs"/>
        </a:defRPr>
      </a:lvl9pPr>
    </p:bodyStyle>
    <p:otherStyle>
      <a:defPPr>
        <a:defRPr lang="zh-CN"/>
      </a:defPPr>
      <a:lvl1pPr marL="0" algn="l" defTabSz="720090" rtl="0" eaLnBrk="1" latinLnBrk="0" hangingPunct="1">
        <a:defRPr sz="1415" kern="1200">
          <a:solidFill>
            <a:schemeClr val="tx1"/>
          </a:solidFill>
          <a:latin typeface="+mn-lt"/>
          <a:ea typeface="+mn-ea"/>
          <a:cs typeface="+mn-cs"/>
        </a:defRPr>
      </a:lvl1pPr>
      <a:lvl2pPr marL="360045" algn="l" defTabSz="720090" rtl="0" eaLnBrk="1" latinLnBrk="0" hangingPunct="1">
        <a:defRPr sz="1415" kern="1200">
          <a:solidFill>
            <a:schemeClr val="tx1"/>
          </a:solidFill>
          <a:latin typeface="+mn-lt"/>
          <a:ea typeface="+mn-ea"/>
          <a:cs typeface="+mn-cs"/>
        </a:defRPr>
      </a:lvl2pPr>
      <a:lvl3pPr marL="720090" algn="l" defTabSz="720090" rtl="0" eaLnBrk="1" latinLnBrk="0" hangingPunct="1">
        <a:defRPr sz="1415" kern="1200">
          <a:solidFill>
            <a:schemeClr val="tx1"/>
          </a:solidFill>
          <a:latin typeface="+mn-lt"/>
          <a:ea typeface="+mn-ea"/>
          <a:cs typeface="+mn-cs"/>
        </a:defRPr>
      </a:lvl3pPr>
      <a:lvl4pPr marL="1080135" algn="l" defTabSz="720090" rtl="0" eaLnBrk="1" latinLnBrk="0" hangingPunct="1">
        <a:defRPr sz="1415" kern="1200">
          <a:solidFill>
            <a:schemeClr val="tx1"/>
          </a:solidFill>
          <a:latin typeface="+mn-lt"/>
          <a:ea typeface="+mn-ea"/>
          <a:cs typeface="+mn-cs"/>
        </a:defRPr>
      </a:lvl4pPr>
      <a:lvl5pPr marL="1440180" algn="l" defTabSz="720090" rtl="0" eaLnBrk="1" latinLnBrk="0" hangingPunct="1">
        <a:defRPr sz="1415" kern="1200">
          <a:solidFill>
            <a:schemeClr val="tx1"/>
          </a:solidFill>
          <a:latin typeface="+mn-lt"/>
          <a:ea typeface="+mn-ea"/>
          <a:cs typeface="+mn-cs"/>
        </a:defRPr>
      </a:lvl5pPr>
      <a:lvl6pPr marL="1800225" algn="l" defTabSz="720090" rtl="0" eaLnBrk="1" latinLnBrk="0" hangingPunct="1">
        <a:defRPr sz="1415" kern="1200">
          <a:solidFill>
            <a:schemeClr val="tx1"/>
          </a:solidFill>
          <a:latin typeface="+mn-lt"/>
          <a:ea typeface="+mn-ea"/>
          <a:cs typeface="+mn-cs"/>
        </a:defRPr>
      </a:lvl6pPr>
      <a:lvl7pPr marL="2160270" algn="l" defTabSz="720090" rtl="0" eaLnBrk="1" latinLnBrk="0" hangingPunct="1">
        <a:defRPr sz="1415" kern="1200">
          <a:solidFill>
            <a:schemeClr val="tx1"/>
          </a:solidFill>
          <a:latin typeface="+mn-lt"/>
          <a:ea typeface="+mn-ea"/>
          <a:cs typeface="+mn-cs"/>
        </a:defRPr>
      </a:lvl7pPr>
      <a:lvl8pPr marL="2520315" algn="l" defTabSz="720090" rtl="0" eaLnBrk="1" latinLnBrk="0" hangingPunct="1">
        <a:defRPr sz="1415" kern="1200">
          <a:solidFill>
            <a:schemeClr val="tx1"/>
          </a:solidFill>
          <a:latin typeface="+mn-lt"/>
          <a:ea typeface="+mn-ea"/>
          <a:cs typeface="+mn-cs"/>
        </a:defRPr>
      </a:lvl8pPr>
      <a:lvl9pPr marL="2879725" algn="l" defTabSz="720090" rtl="0" eaLnBrk="1" latinLnBrk="0" hangingPunct="1">
        <a:defRPr sz="14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s>
</file>

<file path=ppt/slides/_rels/slide10.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image" Target="../media/image27.png"/><Relationship Id="rId7" Type="http://schemas.openxmlformats.org/officeDocument/2006/relationships/tags" Target="../tags/tag180.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79.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9.xml"/><Relationship Id="rId11" Type="http://schemas.openxmlformats.org/officeDocument/2006/relationships/slideLayout" Target="../slideLayouts/slideLayout7.xml"/><Relationship Id="rId10" Type="http://schemas.openxmlformats.org/officeDocument/2006/relationships/tags" Target="../tags/tag181.xml"/><Relationship Id="rId1" Type="http://schemas.openxmlformats.org/officeDocument/2006/relationships/tags" Target="../tags/tag178.xml"/></Relationships>
</file>

<file path=ppt/slides/_rels/slide11.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tags" Target="../tags/tag184.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183.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182.xml"/><Relationship Id="rId13" Type="http://schemas.openxmlformats.org/officeDocument/2006/relationships/notesSlide" Target="../notesSlides/notesSlide10.xml"/><Relationship Id="rId12" Type="http://schemas.openxmlformats.org/officeDocument/2006/relationships/slideLayout" Target="../slideLayouts/slideLayout7.xml"/><Relationship Id="rId11" Type="http://schemas.openxmlformats.org/officeDocument/2006/relationships/tags" Target="../tags/tag185.xml"/><Relationship Id="rId10" Type="http://schemas.openxmlformats.org/officeDocument/2006/relationships/image" Target="../media/image31.png"/><Relationship Id="rId1" Type="http://schemas.openxmlformats.org/officeDocument/2006/relationships/image" Target="../media/image29.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1.xml"/><Relationship Id="rId2" Type="http://schemas.openxmlformats.org/officeDocument/2006/relationships/tags" Target="../tags/tag187.xml"/><Relationship Id="rId1" Type="http://schemas.openxmlformats.org/officeDocument/2006/relationships/tags" Target="../tags/tag186.xml"/></Relationships>
</file>

<file path=ppt/slides/_rels/slide2.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image" Target="file:///C:\Users\1V994W2\PycharmProjects\PPT_Background_Generation/pic_temp/1_pic_quater_left_down.png" TargetMode="External"/><Relationship Id="rId6" Type="http://schemas.openxmlformats.org/officeDocument/2006/relationships/image" Target="../media/image4.png"/><Relationship Id="rId5" Type="http://schemas.openxmlformats.org/officeDocument/2006/relationships/tags" Target="../tags/tag145.xml"/><Relationship Id="rId4" Type="http://schemas.openxmlformats.org/officeDocument/2006/relationships/image" Target="file:///C:\Users\1V994W2\PycharmProjects\PPT_Background_Generation/pic_temp/0_pic_quater_right_down.png" TargetMode="External"/><Relationship Id="rId3" Type="http://schemas.openxmlformats.org/officeDocument/2006/relationships/image" Target="../media/image3.png"/><Relationship Id="rId2" Type="http://schemas.openxmlformats.org/officeDocument/2006/relationships/tags" Target="../tags/tag144.xml"/><Relationship Id="rId13" Type="http://schemas.openxmlformats.org/officeDocument/2006/relationships/notesSlide" Target="../notesSlides/notesSlide1.xml"/><Relationship Id="rId12" Type="http://schemas.openxmlformats.org/officeDocument/2006/relationships/slideLayout" Target="../slideLayouts/slideLayout7.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tags" Target="../tags/tag143.xml"/></Relationships>
</file>

<file path=ppt/slides/_rels/slide3.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jpeg"/><Relationship Id="rId7" Type="http://schemas.openxmlformats.org/officeDocument/2006/relationships/tags" Target="../tags/tag152.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51.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3" Type="http://schemas.openxmlformats.org/officeDocument/2006/relationships/notesSlide" Target="../notesSlides/notesSlide2.xml"/><Relationship Id="rId12" Type="http://schemas.openxmlformats.org/officeDocument/2006/relationships/slideLayout" Target="../slideLayouts/slideLayout7.xml"/><Relationship Id="rId11" Type="http://schemas.openxmlformats.org/officeDocument/2006/relationships/tags" Target="../tags/tag153.xml"/><Relationship Id="rId10" Type="http://schemas.openxmlformats.org/officeDocument/2006/relationships/image" Target="../media/image10.png"/><Relationship Id="rId1" Type="http://schemas.openxmlformats.org/officeDocument/2006/relationships/tags" Target="../tags/tag150.xml"/></Relationships>
</file>

<file path=ppt/slides/_rels/slide4.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image" Target="../media/image11.png"/><Relationship Id="rId7" Type="http://schemas.openxmlformats.org/officeDocument/2006/relationships/tags" Target="../tags/tag156.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55.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4" Type="http://schemas.openxmlformats.org/officeDocument/2006/relationships/notesSlide" Target="../notesSlides/notesSlide3.xml"/><Relationship Id="rId13" Type="http://schemas.openxmlformats.org/officeDocument/2006/relationships/slideLayout" Target="../slideLayouts/slideLayout7.xml"/><Relationship Id="rId12" Type="http://schemas.openxmlformats.org/officeDocument/2006/relationships/tags" Target="../tags/tag157.xml"/><Relationship Id="rId11" Type="http://schemas.openxmlformats.org/officeDocument/2006/relationships/image" Target="../media/image14.png"/><Relationship Id="rId10" Type="http://schemas.openxmlformats.org/officeDocument/2006/relationships/image" Target="../media/image13.png"/><Relationship Id="rId1" Type="http://schemas.openxmlformats.org/officeDocument/2006/relationships/tags" Target="../tags/tag154.xml"/></Relationships>
</file>

<file path=ppt/slides/_rels/slide5.xml.rels><?xml version="1.0" encoding="UTF-8" standalone="yes"?>
<Relationships xmlns="http://schemas.openxmlformats.org/package/2006/relationships"><Relationship Id="rId9" Type="http://schemas.openxmlformats.org/officeDocument/2006/relationships/image" Target="../media/image16.png"/><Relationship Id="rId8" Type="http://schemas.openxmlformats.org/officeDocument/2006/relationships/image" Target="../media/image15.png"/><Relationship Id="rId7" Type="http://schemas.openxmlformats.org/officeDocument/2006/relationships/tags" Target="../tags/tag160.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59.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4.xml"/><Relationship Id="rId11" Type="http://schemas.openxmlformats.org/officeDocument/2006/relationships/slideLayout" Target="../slideLayouts/slideLayout7.xml"/><Relationship Id="rId10" Type="http://schemas.openxmlformats.org/officeDocument/2006/relationships/tags" Target="../tags/tag161.xml"/><Relationship Id="rId1" Type="http://schemas.openxmlformats.org/officeDocument/2006/relationships/tags" Target="../tags/tag158.xml"/></Relationships>
</file>

<file path=ppt/slides/_rels/slide6.xml.rels><?xml version="1.0" encoding="UTF-8" standalone="yes"?>
<Relationships xmlns="http://schemas.openxmlformats.org/package/2006/relationships"><Relationship Id="rId9" Type="http://schemas.openxmlformats.org/officeDocument/2006/relationships/image" Target="../media/image18.jpeg"/><Relationship Id="rId8" Type="http://schemas.openxmlformats.org/officeDocument/2006/relationships/image" Target="../media/image17.png"/><Relationship Id="rId7" Type="http://schemas.openxmlformats.org/officeDocument/2006/relationships/tags" Target="../tags/tag164.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63.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5.xml"/><Relationship Id="rId11" Type="http://schemas.openxmlformats.org/officeDocument/2006/relationships/slideLayout" Target="../slideLayouts/slideLayout7.xml"/><Relationship Id="rId10" Type="http://schemas.openxmlformats.org/officeDocument/2006/relationships/tags" Target="../tags/tag165.xml"/><Relationship Id="rId1" Type="http://schemas.openxmlformats.org/officeDocument/2006/relationships/tags" Target="../tags/tag162.xml"/></Relationships>
</file>

<file path=ppt/slides/_rels/slide7.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image" Target="../media/image19.png"/><Relationship Id="rId7" Type="http://schemas.openxmlformats.org/officeDocument/2006/relationships/tags" Target="../tags/tag168.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67.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3" Type="http://schemas.openxmlformats.org/officeDocument/2006/relationships/notesSlide" Target="../notesSlides/notesSlide6.xml"/><Relationship Id="rId12" Type="http://schemas.openxmlformats.org/officeDocument/2006/relationships/slideLayout" Target="../slideLayouts/slideLayout7.xml"/><Relationship Id="rId11" Type="http://schemas.openxmlformats.org/officeDocument/2006/relationships/tags" Target="../tags/tag169.xml"/><Relationship Id="rId10" Type="http://schemas.openxmlformats.org/officeDocument/2006/relationships/image" Target="../media/image21.png"/><Relationship Id="rId1" Type="http://schemas.openxmlformats.org/officeDocument/2006/relationships/tags" Target="../tags/tag166.xml"/></Relationships>
</file>

<file path=ppt/slides/_rels/slide8.xml.rels><?xml version="1.0" encoding="UTF-8" standalone="yes"?>
<Relationships xmlns="http://schemas.openxmlformats.org/package/2006/relationships"><Relationship Id="rId9" Type="http://schemas.openxmlformats.org/officeDocument/2006/relationships/image" Target="../media/image23.png"/><Relationship Id="rId8" Type="http://schemas.openxmlformats.org/officeDocument/2006/relationships/image" Target="../media/image22.png"/><Relationship Id="rId7" Type="http://schemas.openxmlformats.org/officeDocument/2006/relationships/tags" Target="../tags/tag172.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71.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2" Type="http://schemas.openxmlformats.org/officeDocument/2006/relationships/notesSlide" Target="../notesSlides/notesSlide7.xml"/><Relationship Id="rId11" Type="http://schemas.openxmlformats.org/officeDocument/2006/relationships/slideLayout" Target="../slideLayouts/slideLayout7.xml"/><Relationship Id="rId10" Type="http://schemas.openxmlformats.org/officeDocument/2006/relationships/tags" Target="../tags/tag173.xml"/><Relationship Id="rId1" Type="http://schemas.openxmlformats.org/officeDocument/2006/relationships/tags" Target="../tags/tag170.xml"/></Relationships>
</file>

<file path=ppt/slides/_rels/slide9.xml.rels><?xml version="1.0" encoding="UTF-8" standalone="yes"?>
<Relationships xmlns="http://schemas.openxmlformats.org/package/2006/relationships"><Relationship Id="rId9" Type="http://schemas.openxmlformats.org/officeDocument/2006/relationships/image" Target="../media/image25.png"/><Relationship Id="rId8" Type="http://schemas.openxmlformats.org/officeDocument/2006/relationships/image" Target="../media/image24.png"/><Relationship Id="rId7" Type="http://schemas.openxmlformats.org/officeDocument/2006/relationships/tags" Target="../tags/tag176.xml"/><Relationship Id="rId6" Type="http://schemas.openxmlformats.org/officeDocument/2006/relationships/image" Target="file:///C:\Users\1V994W2\PycharmProjects\PPT_Background_Generation/pic_temp/1_pic_quater_left_down.png" TargetMode="External"/><Relationship Id="rId5" Type="http://schemas.openxmlformats.org/officeDocument/2006/relationships/image" Target="../media/image4.png"/><Relationship Id="rId4" Type="http://schemas.openxmlformats.org/officeDocument/2006/relationships/tags" Target="../tags/tag175.xml"/><Relationship Id="rId3" Type="http://schemas.openxmlformats.org/officeDocument/2006/relationships/image" Target="file:///C:\Users\1V994W2\PycharmProjects\PPT_Background_Generation/pic_temp/0_pic_quater_right_down.png" TargetMode="External"/><Relationship Id="rId2" Type="http://schemas.openxmlformats.org/officeDocument/2006/relationships/image" Target="../media/image3.png"/><Relationship Id="rId13" Type="http://schemas.openxmlformats.org/officeDocument/2006/relationships/notesSlide" Target="../notesSlides/notesSlide8.xml"/><Relationship Id="rId12" Type="http://schemas.openxmlformats.org/officeDocument/2006/relationships/slideLayout" Target="../slideLayouts/slideLayout7.xml"/><Relationship Id="rId11" Type="http://schemas.openxmlformats.org/officeDocument/2006/relationships/tags" Target="../tags/tag177.xml"/><Relationship Id="rId10" Type="http://schemas.openxmlformats.org/officeDocument/2006/relationships/image" Target="../media/image26.png"/><Relationship Id="rId1" Type="http://schemas.openxmlformats.org/officeDocument/2006/relationships/tags" Target="../tags/tag1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idx="13"/>
            <p:custDataLst>
              <p:tags r:id="rId1"/>
            </p:custDataLst>
          </p:nvPr>
        </p:nvSpPr>
        <p:spPr>
          <a:xfrm>
            <a:off x="1729740" y="2091055"/>
            <a:ext cx="4460240" cy="908685"/>
          </a:xfrm>
        </p:spPr>
        <p:txBody>
          <a:bodyPr wrap="square" lIns="0" tIns="0" rIns="0" bIns="0">
            <a:noAutofit/>
          </a:bodyPr>
          <a:p>
            <a:pPr algn="l"/>
            <a:r>
              <a:rPr lang="zh-CN" altLang="en-US" sz="4400" dirty="0"/>
              <a:t>适当性评估流程</a:t>
            </a:r>
            <a:endParaRPr lang="zh-CN" altLang="en-US" sz="4400" dirty="0"/>
          </a:p>
        </p:txBody>
      </p:sp>
      <p:sp>
        <p:nvSpPr>
          <p:cNvPr id="5" name="副标题 4"/>
          <p:cNvSpPr>
            <a:spLocks noGrp="1"/>
          </p:cNvSpPr>
          <p:nvPr>
            <p:ph type="subTitle" idx="14"/>
            <p:custDataLst>
              <p:tags r:id="rId2"/>
            </p:custDataLst>
          </p:nvPr>
        </p:nvSpPr>
        <p:spPr>
          <a:xfrm>
            <a:off x="1897531" y="3103281"/>
            <a:ext cx="4125067" cy="234716"/>
          </a:xfrm>
        </p:spPr>
        <p:txBody>
          <a:bodyPr wrap="square">
            <a:normAutofit fontScale="90000"/>
          </a:bodyPr>
          <a:p>
            <a:r>
              <a:rPr lang="zh-CN" altLang="en-US" dirty="0"/>
              <a:t>运营服务中心 </a:t>
            </a:r>
            <a:r>
              <a:rPr lang="en-US" altLang="zh-CN" dirty="0"/>
              <a:t>2020</a:t>
            </a:r>
            <a:r>
              <a:rPr lang="zh-CN" altLang="en-US" dirty="0"/>
              <a:t>年</a:t>
            </a:r>
            <a:r>
              <a:rPr lang="en-US" altLang="zh-CN" dirty="0"/>
              <a:t>11</a:t>
            </a:r>
            <a:r>
              <a:rPr lang="zh-CN" altLang="en-US" dirty="0"/>
              <a:t>月</a:t>
            </a:r>
            <a:endParaRPr lang="zh-CN" altLang="en-US" dirty="0"/>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2344" y="472167"/>
            <a:ext cx="467783" cy="467783"/>
          </a:xfrm>
          <a:prstGeom prst="rect">
            <a:avLst/>
          </a:prstGeom>
        </p:spPr>
      </p:pic>
      <p:sp>
        <p:nvSpPr>
          <p:cNvPr id="4" name="Title 6"/>
          <p:cNvSpPr txBox="1"/>
          <p:nvPr>
            <p:custDataLst>
              <p:tags r:id="rId7"/>
            </p:custDataLst>
          </p:nvPr>
        </p:nvSpPr>
        <p:spPr>
          <a:xfrm>
            <a:off x="415227" y="417525"/>
            <a:ext cx="7129315" cy="456372"/>
          </a:xfrm>
          <a:prstGeom prst="rect">
            <a:avLst/>
          </a:prstGeom>
          <a:noFill/>
          <a:ln w="3175">
            <a:noFill/>
            <a:prstDash val="dash"/>
          </a:ln>
        </p:spPr>
        <p:txBody>
          <a:bodyPr wrap="square" lIns="59400" tIns="29699" rIns="59400" bIns="29699" anchor="ctr"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altLang="zh-CN" sz="2335" b="1" spc="300" noProof="0">
                <a:ln w="3175">
                  <a:noFill/>
                  <a:prstDash val="dash"/>
                </a:ln>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8</a:t>
            </a:r>
            <a:r>
              <a:rPr lang="zh-CN" altLang="en-US" sz="2335" b="1" spc="300" noProof="0">
                <a:ln w="3175">
                  <a:noFill/>
                  <a:prstDash val="dash"/>
                </a:ln>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、安装数字证书并签署协议</a:t>
            </a:r>
            <a:endParaRPr kumimoji="0" altLang="zh-CN" sz="2335"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3" name="对角圆角矩形 2"/>
          <p:cNvSpPr/>
          <p:nvPr/>
        </p:nvSpPr>
        <p:spPr>
          <a:xfrm>
            <a:off x="5701055" y="1945005"/>
            <a:ext cx="1580515" cy="2000250"/>
          </a:xfrm>
          <a:prstGeom prst="round2Diag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w="12700">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p>
            <a:pPr algn="l"/>
            <a:r>
              <a:rPr lang="zh-CN" altLang="en-US" sz="1200">
                <a:solidFill>
                  <a:schemeClr val="tx1"/>
                </a:solidFill>
                <a:latin typeface="微软雅黑" panose="020B0503020204020204" pitchFamily="34" charset="-122"/>
                <a:ea typeface="微软雅黑" panose="020B0503020204020204" pitchFamily="34" charset="-122"/>
              </a:rPr>
              <a:t>✪温馨</a:t>
            </a:r>
            <a:r>
              <a:rPr lang="zh-CN" altLang="en-US" sz="1200">
                <a:solidFill>
                  <a:schemeClr val="tx1"/>
                </a:solidFill>
              </a:rPr>
              <a:t>提示</a:t>
            </a:r>
            <a:r>
              <a:rPr lang="en-US" altLang="zh-CN" sz="1200">
                <a:solidFill>
                  <a:schemeClr val="tx1"/>
                </a:solidFill>
              </a:rPr>
              <a:t>:</a:t>
            </a:r>
            <a:endParaRPr lang="en-US" altLang="zh-CN" sz="1200">
              <a:solidFill>
                <a:schemeClr val="tx1"/>
              </a:solidFill>
            </a:endParaRPr>
          </a:p>
          <a:p>
            <a:pPr algn="l"/>
            <a:r>
              <a:rPr lang="zh-CN" altLang="en-US" sz="1200">
                <a:solidFill>
                  <a:schemeClr val="tx1"/>
                </a:solidFill>
              </a:rPr>
              <a:t>签署协议时需要用数字证书密码，</a:t>
            </a:r>
            <a:r>
              <a:rPr lang="zh-CN" altLang="zh-CN" sz="1200">
                <a:solidFill>
                  <a:schemeClr val="tx1"/>
                </a:solidFill>
              </a:rPr>
              <a:t>数字证书为互联网业务</a:t>
            </a:r>
            <a:r>
              <a:rPr lang="zh-CN" altLang="zh-CN" sz="1200">
                <a:solidFill>
                  <a:srgbClr val="FF0000"/>
                </a:solidFill>
              </a:rPr>
              <a:t>唯一识别凭证</a:t>
            </a:r>
            <a:r>
              <a:rPr lang="zh-CN" altLang="zh-CN" sz="1200">
                <a:solidFill>
                  <a:schemeClr val="tx1"/>
                </a:solidFill>
              </a:rPr>
              <a:t>，在所有业务流程中均需使用，请您妥善保管好数字证书和密码。如您忘记或删除数字证书，需重新申请数字证书。</a:t>
            </a:r>
            <a:endParaRPr lang="zh-CN" altLang="zh-CN" sz="1200">
              <a:solidFill>
                <a:schemeClr val="tx1"/>
              </a:solidFill>
            </a:endParaRPr>
          </a:p>
        </p:txBody>
      </p:sp>
      <p:pic>
        <p:nvPicPr>
          <p:cNvPr id="5" name="图片 4" descr="数字证书安装"/>
          <p:cNvPicPr/>
          <p:nvPr/>
        </p:nvPicPr>
        <p:blipFill>
          <a:blip r:embed="rId8"/>
          <a:stretch>
            <a:fillRect/>
          </a:stretch>
        </p:blipFill>
        <p:spPr>
          <a:xfrm>
            <a:off x="549910" y="939930"/>
            <a:ext cx="2340000" cy="4010400"/>
          </a:xfrm>
          <a:prstGeom prst="rect">
            <a:avLst/>
          </a:prstGeom>
        </p:spPr>
      </p:pic>
      <p:pic>
        <p:nvPicPr>
          <p:cNvPr id="6" name="图片 5" descr="]UQENHI`SDL%)8)IV5MUQRF"/>
          <p:cNvPicPr/>
          <p:nvPr/>
        </p:nvPicPr>
        <p:blipFill>
          <a:blip r:embed="rId9"/>
          <a:stretch>
            <a:fillRect/>
          </a:stretch>
        </p:blipFill>
        <p:spPr>
          <a:xfrm>
            <a:off x="3125495" y="939930"/>
            <a:ext cx="2339975" cy="4010400"/>
          </a:xfrm>
          <a:prstGeom prst="rect">
            <a:avLst/>
          </a:prstGeom>
        </p:spPr>
      </p:pic>
    </p:spTree>
    <p:custDataLst>
      <p:tags r:id="rId10"/>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9A@AS)2~N5~PGX0BQ4~7KCA"/>
          <p:cNvPicPr/>
          <p:nvPr/>
        </p:nvPicPr>
        <p:blipFill>
          <a:blip r:embed="rId1"/>
          <a:stretch>
            <a:fillRect/>
          </a:stretch>
        </p:blipFill>
        <p:spPr>
          <a:xfrm>
            <a:off x="5674360" y="1040765"/>
            <a:ext cx="2005200" cy="3790800"/>
          </a:xfrm>
          <a:prstGeom prst="rect">
            <a:avLst/>
          </a:prstGeom>
        </p:spPr>
      </p:pic>
      <p:pic>
        <p:nvPicPr>
          <p:cNvPr id="42" name="图片 41"/>
          <p:cNvPicPr/>
          <p:nvPr>
            <p:custDataLst>
              <p:tags r:id="rId2"/>
            </p:custDataLst>
          </p:nvPr>
        </p:nvPicPr>
        <p:blipFill>
          <a:blip r:embed="rId3" r:link="rId4" cstate="screen"/>
          <a:stretch>
            <a:fillRect/>
          </a:stretch>
        </p:blipFill>
        <p:spPr>
          <a:xfrm>
            <a:off x="0" y="472167"/>
            <a:ext cx="467783" cy="467783"/>
          </a:xfrm>
          <a:prstGeom prst="rect">
            <a:avLst/>
          </a:prstGeom>
        </p:spPr>
      </p:pic>
      <p:pic>
        <p:nvPicPr>
          <p:cNvPr id="43" name="图片 42"/>
          <p:cNvPicPr/>
          <p:nvPr>
            <p:custDataLst>
              <p:tags r:id="rId5"/>
            </p:custDataLst>
          </p:nvPr>
        </p:nvPicPr>
        <p:blipFill>
          <a:blip r:embed="rId6" r:link="rId7" cstate="screen"/>
          <a:stretch>
            <a:fillRect/>
          </a:stretch>
        </p:blipFill>
        <p:spPr>
          <a:xfrm>
            <a:off x="7452344" y="472167"/>
            <a:ext cx="467783" cy="467783"/>
          </a:xfrm>
          <a:prstGeom prst="rect">
            <a:avLst/>
          </a:prstGeom>
        </p:spPr>
      </p:pic>
      <p:sp>
        <p:nvSpPr>
          <p:cNvPr id="4" name="Title 6"/>
          <p:cNvSpPr txBox="1"/>
          <p:nvPr>
            <p:custDataLst>
              <p:tags r:id="rId8"/>
            </p:custDataLst>
          </p:nvPr>
        </p:nvSpPr>
        <p:spPr>
          <a:xfrm>
            <a:off x="415227" y="417525"/>
            <a:ext cx="7129315" cy="456372"/>
          </a:xfrm>
          <a:prstGeom prst="rect">
            <a:avLst/>
          </a:prstGeom>
          <a:noFill/>
          <a:ln w="3175">
            <a:noFill/>
            <a:prstDash val="dash"/>
          </a:ln>
        </p:spPr>
        <p:txBody>
          <a:bodyPr wrap="square" lIns="59400" tIns="29699" rIns="59400" bIns="29699"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9</a:t>
            </a:r>
            <a:r>
              <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、在线回访后提交审核</a:t>
            </a:r>
            <a:endPar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pic>
        <p:nvPicPr>
          <p:cNvPr id="8" name="图片 7" descr="回访问卷2"/>
          <p:cNvPicPr/>
          <p:nvPr/>
        </p:nvPicPr>
        <p:blipFill>
          <a:blip r:embed="rId9"/>
          <a:stretch>
            <a:fillRect/>
          </a:stretch>
        </p:blipFill>
        <p:spPr>
          <a:xfrm>
            <a:off x="3498610" y="1040040"/>
            <a:ext cx="2006432" cy="3791855"/>
          </a:xfrm>
          <a:prstGeom prst="rect">
            <a:avLst/>
          </a:prstGeom>
        </p:spPr>
      </p:pic>
      <p:pic>
        <p:nvPicPr>
          <p:cNvPr id="10" name="图片 9" descr="回访问卷1"/>
          <p:cNvPicPr/>
          <p:nvPr/>
        </p:nvPicPr>
        <p:blipFill>
          <a:blip r:embed="rId10"/>
          <a:stretch>
            <a:fillRect/>
          </a:stretch>
        </p:blipFill>
        <p:spPr>
          <a:xfrm>
            <a:off x="1319255" y="1040040"/>
            <a:ext cx="2006432" cy="3791101"/>
          </a:xfrm>
          <a:prstGeom prst="rect">
            <a:avLst/>
          </a:prstGeom>
        </p:spPr>
      </p:pic>
      <p:cxnSp>
        <p:nvCxnSpPr>
          <p:cNvPr id="13" name="直接箭头连接符 12"/>
          <p:cNvCxnSpPr>
            <a:stCxn id="10" idx="3"/>
            <a:endCxn id="8" idx="1"/>
          </p:cNvCxnSpPr>
          <p:nvPr/>
        </p:nvCxnSpPr>
        <p:spPr>
          <a:xfrm>
            <a:off x="3325845" y="2935799"/>
            <a:ext cx="172765" cy="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stCxn id="8" idx="3"/>
            <a:endCxn id="3" idx="1"/>
          </p:cNvCxnSpPr>
          <p:nvPr/>
        </p:nvCxnSpPr>
        <p:spPr>
          <a:xfrm flipV="1">
            <a:off x="5505200" y="2935630"/>
            <a:ext cx="168910" cy="6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云形标注 16"/>
          <p:cNvSpPr/>
          <p:nvPr/>
        </p:nvSpPr>
        <p:spPr>
          <a:xfrm>
            <a:off x="6059273" y="2893290"/>
            <a:ext cx="1235899" cy="777676"/>
          </a:xfrm>
          <a:prstGeom prst="cloudCallout">
            <a:avLst/>
          </a:prstGeom>
          <a:gradFill flip="none">
            <a:gsLst>
              <a:gs pos="8000">
                <a:srgbClr val="98ECFE"/>
              </a:gs>
              <a:gs pos="27000">
                <a:srgbClr val="95E9FC"/>
              </a:gs>
              <a:gs pos="0">
                <a:schemeClr val="accent2">
                  <a:lumMod val="90000"/>
                  <a:lumOff val="10000"/>
                </a:schemeClr>
              </a:gs>
              <a:gs pos="50000">
                <a:schemeClr val="accent2">
                  <a:lumMod val="95000"/>
                  <a:lumOff val="5000"/>
                </a:schemeClr>
              </a:gs>
              <a:gs pos="100000">
                <a:schemeClr val="accent2">
                  <a:lumMod val="95000"/>
                  <a:lumOff val="5000"/>
                </a:schemeClr>
              </a:gs>
            </a:gsLst>
            <a:lin ang="5400000" scaled="0"/>
          </a:gradFill>
        </p:spPr>
        <p:style>
          <a:lnRef idx="1">
            <a:schemeClr val="accent2"/>
          </a:lnRef>
          <a:fillRef idx="2">
            <a:schemeClr val="accent2"/>
          </a:fillRef>
          <a:effectRef idx="1">
            <a:schemeClr val="accent2"/>
          </a:effectRef>
          <a:fontRef idx="minor">
            <a:schemeClr val="dk1"/>
          </a:fontRef>
        </p:style>
        <p:txBody>
          <a:bodyPr lIns="107950" tIns="144145" rIns="0" rtlCol="0" anchor="ctr"/>
          <a:p>
            <a:pPr algn="l"/>
            <a:r>
              <a:rPr lang="zh-CN" altLang="en-US" sz="1320">
                <a:gradFill>
                  <a:gsLst>
                    <a:gs pos="0">
                      <a:srgbClr val="007BD3"/>
                    </a:gs>
                    <a:gs pos="100000">
                      <a:srgbClr val="034373"/>
                    </a:gs>
                  </a:gsLst>
                  <a:lin ang="5400000" scaled="0"/>
                </a:gradFill>
              </a:rPr>
              <a:t>最后一步为提交审核。</a:t>
            </a:r>
            <a:endParaRPr lang="zh-CN" altLang="en-US" sz="1320">
              <a:gradFill>
                <a:gsLst>
                  <a:gs pos="0">
                    <a:srgbClr val="007BD3"/>
                  </a:gs>
                  <a:gs pos="100000">
                    <a:srgbClr val="034373"/>
                  </a:gs>
                </a:gsLst>
                <a:lin ang="5400000" scaled="0"/>
              </a:gradFill>
            </a:endParaRPr>
          </a:p>
        </p:txBody>
      </p:sp>
      <p:sp>
        <p:nvSpPr>
          <p:cNvPr id="18" name="对角圆角矩形 17"/>
          <p:cNvSpPr/>
          <p:nvPr/>
        </p:nvSpPr>
        <p:spPr>
          <a:xfrm>
            <a:off x="273816" y="1635171"/>
            <a:ext cx="950415" cy="950415"/>
          </a:xfrm>
          <a:prstGeom prst="round2Diag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ln w="12700">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p>
            <a:pPr algn="l"/>
            <a:r>
              <a:rPr lang="zh-CN" altLang="en-US" sz="880">
                <a:solidFill>
                  <a:schemeClr val="tx1"/>
                </a:solidFill>
                <a:latin typeface="微软雅黑" panose="020B0503020204020204" pitchFamily="34" charset="-122"/>
                <a:ea typeface="微软雅黑" panose="020B0503020204020204" pitchFamily="34" charset="-122"/>
              </a:rPr>
              <a:t>✪</a:t>
            </a:r>
            <a:r>
              <a:rPr lang="zh-CN" altLang="en-US" sz="880">
                <a:solidFill>
                  <a:schemeClr val="tx1"/>
                </a:solidFill>
              </a:rPr>
              <a:t>特别提示</a:t>
            </a:r>
            <a:r>
              <a:rPr lang="en-US" altLang="zh-CN" sz="880">
                <a:solidFill>
                  <a:schemeClr val="tx1"/>
                </a:solidFill>
              </a:rPr>
              <a:t>:</a:t>
            </a:r>
            <a:endParaRPr lang="en-US" altLang="zh-CN" sz="880">
              <a:solidFill>
                <a:schemeClr val="tx1"/>
              </a:solidFill>
            </a:endParaRPr>
          </a:p>
          <a:p>
            <a:pPr algn="l"/>
            <a:r>
              <a:rPr lang="zh-CN" altLang="zh-CN" sz="880">
                <a:solidFill>
                  <a:schemeClr val="tx1"/>
                </a:solidFill>
              </a:rPr>
              <a:t>请根据实际情况填写回访问卷，确认无误后点击</a:t>
            </a:r>
            <a:r>
              <a:rPr lang="en-US" altLang="zh-CN" sz="880">
                <a:solidFill>
                  <a:schemeClr val="tx1"/>
                </a:solidFill>
              </a:rPr>
              <a:t>“</a:t>
            </a:r>
            <a:r>
              <a:rPr lang="zh-CN" altLang="en-US" sz="880">
                <a:solidFill>
                  <a:schemeClr val="tx1"/>
                </a:solidFill>
              </a:rPr>
              <a:t>确定</a:t>
            </a:r>
            <a:r>
              <a:rPr lang="en-US" altLang="zh-CN" sz="880">
                <a:solidFill>
                  <a:schemeClr val="tx1"/>
                </a:solidFill>
              </a:rPr>
              <a:t>”</a:t>
            </a:r>
            <a:r>
              <a:rPr lang="zh-CN" altLang="en-US" sz="880">
                <a:solidFill>
                  <a:schemeClr val="tx1"/>
                </a:solidFill>
              </a:rPr>
              <a:t>进入下一步。</a:t>
            </a:r>
            <a:endParaRPr lang="zh-CN" altLang="en-US" sz="880">
              <a:solidFill>
                <a:schemeClr val="tx1"/>
              </a:solidFill>
            </a:endParaRPr>
          </a:p>
        </p:txBody>
      </p:sp>
      <p:cxnSp>
        <p:nvCxnSpPr>
          <p:cNvPr id="20" name="肘形连接符 19"/>
          <p:cNvCxnSpPr>
            <a:stCxn id="18" idx="1"/>
            <a:endCxn id="10" idx="1"/>
          </p:cNvCxnSpPr>
          <p:nvPr/>
        </p:nvCxnSpPr>
        <p:spPr>
          <a:xfrm rot="5400000" flipV="1">
            <a:off x="859169" y="2475713"/>
            <a:ext cx="350187" cy="569985"/>
          </a:xfrm>
          <a:prstGeom prst="bentConnector2">
            <a:avLst/>
          </a:prstGeom>
          <a:ln w="12700">
            <a:solidFill>
              <a:schemeClr val="accent2">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spTree>
    <p:custDataLst>
      <p:tags r:id="rId1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13"/>
            <p:custDataLst>
              <p:tags r:id="rId1"/>
            </p:custDataLst>
          </p:nvPr>
        </p:nvSpPr>
        <p:spPr>
          <a:xfrm>
            <a:off x="2079446" y="2005188"/>
            <a:ext cx="3761236" cy="908752"/>
          </a:xfrm>
        </p:spPr>
        <p:txBody>
          <a:bodyPr wrap="square">
            <a:normAutofit fontScale="90000"/>
          </a:bodyPr>
          <a:lstStyle/>
          <a:p>
            <a:r>
              <a:rPr lang="zh-CN" altLang="en-US" b="1" dirty="0">
                <a:latin typeface="+mn-ea"/>
                <a:ea typeface="+mn-ea"/>
              </a:rPr>
              <a:t>感谢观看</a:t>
            </a:r>
            <a:endParaRPr lang="zh-CN" altLang="en-US" b="1" dirty="0">
              <a:latin typeface="+mn-ea"/>
              <a:ea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矩形 5"/>
          <p:cNvSpPr/>
          <p:nvPr>
            <p:custDataLst>
              <p:tags r:id="rId1"/>
            </p:custDataLst>
          </p:nvPr>
        </p:nvSpPr>
        <p:spPr>
          <a:xfrm>
            <a:off x="0" y="472726"/>
            <a:ext cx="7920128" cy="59401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170">
              <a:latin typeface="Arial" panose="020B0604020202020204" pitchFamily="34" charset="0"/>
              <a:ea typeface="微软雅黑" panose="020B0503020204020204" pitchFamily="34" charset="-122"/>
            </a:endParaRPr>
          </a:p>
        </p:txBody>
      </p:sp>
      <p:pic>
        <p:nvPicPr>
          <p:cNvPr id="7" name="图片 6"/>
          <p:cNvPicPr/>
          <p:nvPr>
            <p:custDataLst>
              <p:tags r:id="rId2"/>
            </p:custDataLst>
          </p:nvPr>
        </p:nvPicPr>
        <p:blipFill>
          <a:blip r:embed="rId3" r:link="rId4" cstate="screen"/>
          <a:stretch>
            <a:fillRect/>
          </a:stretch>
        </p:blipFill>
        <p:spPr>
          <a:xfrm>
            <a:off x="7452345" y="4460015"/>
            <a:ext cx="467783" cy="467783"/>
          </a:xfrm>
          <a:prstGeom prst="rect">
            <a:avLst/>
          </a:prstGeom>
        </p:spPr>
      </p:pic>
      <p:pic>
        <p:nvPicPr>
          <p:cNvPr id="8" name="图片 7"/>
          <p:cNvPicPr/>
          <p:nvPr>
            <p:custDataLst>
              <p:tags r:id="rId5"/>
            </p:custDataLst>
          </p:nvPr>
        </p:nvPicPr>
        <p:blipFill>
          <a:blip r:embed="rId6" r:link="rId7" cstate="screen"/>
          <a:stretch>
            <a:fillRect/>
          </a:stretch>
        </p:blipFill>
        <p:spPr>
          <a:xfrm>
            <a:off x="0" y="4460015"/>
            <a:ext cx="467783" cy="467783"/>
          </a:xfrm>
          <a:prstGeom prst="rect">
            <a:avLst/>
          </a:prstGeom>
        </p:spPr>
      </p:pic>
      <p:sp>
        <p:nvSpPr>
          <p:cNvPr id="3" name="矩形 2"/>
          <p:cNvSpPr/>
          <p:nvPr>
            <p:custDataLst>
              <p:tags r:id="rId8"/>
            </p:custDataLst>
          </p:nvPr>
        </p:nvSpPr>
        <p:spPr>
          <a:xfrm>
            <a:off x="395226" y="1363740"/>
            <a:ext cx="7129316" cy="2970048"/>
          </a:xfrm>
          <a:prstGeom prst="rect">
            <a:avLst/>
          </a:prstGeom>
          <a:solidFill>
            <a:schemeClr val="tx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pPr>
            <a:endParaRPr kumimoji="1" lang="zh-CN" altLang="en-US" sz="1040" b="1"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endParaRPr>
          </a:p>
        </p:txBody>
      </p:sp>
      <p:sp>
        <p:nvSpPr>
          <p:cNvPr id="4" name="文本框 3"/>
          <p:cNvSpPr txBox="1"/>
          <p:nvPr>
            <p:custDataLst>
              <p:tags r:id="rId9"/>
            </p:custDataLst>
          </p:nvPr>
        </p:nvSpPr>
        <p:spPr>
          <a:xfrm>
            <a:off x="692231" y="1562523"/>
            <a:ext cx="6535307" cy="2572483"/>
          </a:xfrm>
          <a:prstGeom prst="rect">
            <a:avLst/>
          </a:prstGeom>
          <a:noFill/>
        </p:spPr>
        <p:txBody>
          <a:bodyPr wrap="square" rtlCol="0" anchor="ctr" anchorCtr="0">
            <a:normAutofit fontScale="90000" lnSpcReduction="20000"/>
          </a:bodyPr>
          <a:lstStyle/>
          <a:p>
            <a:pPr marL="285750" lvl="0" indent="-285750" algn="just">
              <a:lnSpc>
                <a:spcPct val="130000"/>
              </a:lnSpc>
              <a:spcAft>
                <a:spcPts val="800"/>
              </a:spcAft>
              <a:buClr>
                <a:schemeClr val="tx1">
                  <a:lumMod val="65000"/>
                  <a:lumOff val="35000"/>
                </a:schemeClr>
              </a:buClr>
              <a:buFont typeface="Wingdings" panose="05000000000000000000" charset="0"/>
              <a:buChar char="u"/>
            </a:pP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业务时间：交易日</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8</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40-11</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30</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13</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00-17</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00</a:t>
            </a:r>
            <a:r>
              <a:rPr lang="zh-CN"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endPar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endParaRPr>
          </a:p>
          <a:p>
            <a:pPr marL="285750" lvl="0" indent="-285750" algn="just">
              <a:lnSpc>
                <a:spcPct val="130000"/>
              </a:lnSpc>
              <a:spcAft>
                <a:spcPts val="800"/>
              </a:spcAft>
              <a:buClr>
                <a:schemeClr val="tx1">
                  <a:lumMod val="65000"/>
                  <a:lumOff val="35000"/>
                </a:schemeClr>
              </a:buClr>
              <a:buFont typeface="Wingdings" panose="05000000000000000000" charset="0"/>
              <a:buChar char="u"/>
            </a:pP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业务范围：（</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1</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）适用于未做过中期协适当性评估的存量客户或原评估信息发生重大变化需重新评测的客户。</a:t>
            </a:r>
            <a:endPar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endParaRPr>
          </a:p>
          <a:p>
            <a:pPr marL="285750" lvl="0" indent="-285750" algn="just">
              <a:lnSpc>
                <a:spcPct val="130000"/>
              </a:lnSpc>
              <a:spcAft>
                <a:spcPts val="800"/>
              </a:spcAft>
              <a:buClr>
                <a:schemeClr val="tx1">
                  <a:lumMod val="65000"/>
                  <a:lumOff val="35000"/>
                </a:schemeClr>
              </a:buClr>
              <a:buFont typeface="Wingdings" panose="05000000000000000000" charset="0"/>
              <a:buChar char="u"/>
            </a:pP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2</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）可通过适当性评估环节完善反洗钱相关资料、变更联系地址和其他信息（学历、职业、邮箱）</a:t>
            </a:r>
            <a:endPar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endParaRPr>
          </a:p>
          <a:p>
            <a:pPr marL="285750" lvl="0" indent="-285750" algn="just">
              <a:lnSpc>
                <a:spcPct val="130000"/>
              </a:lnSpc>
              <a:spcAft>
                <a:spcPts val="800"/>
              </a:spcAft>
              <a:buClr>
                <a:schemeClr val="tx1">
                  <a:lumMod val="65000"/>
                  <a:lumOff val="35000"/>
                </a:schemeClr>
              </a:buClr>
              <a:buFont typeface="Wingdings" panose="05000000000000000000" charset="0"/>
              <a:buChar char="u"/>
            </a:pP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客户准备：本人有效二代身份证原件、可支持视频的其他设备、良好网络及视频环境。</a:t>
            </a:r>
            <a:endPar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endParaRPr>
          </a:p>
          <a:p>
            <a:pPr marL="285750" lvl="0" indent="-285750" algn="just">
              <a:lnSpc>
                <a:spcPct val="130000"/>
              </a:lnSpc>
              <a:spcAft>
                <a:spcPts val="800"/>
              </a:spcAft>
              <a:buClr>
                <a:schemeClr val="tx1">
                  <a:lumMod val="65000"/>
                  <a:lumOff val="35000"/>
                </a:schemeClr>
              </a:buClr>
              <a:buFont typeface="Wingdings" panose="05000000000000000000" charset="0"/>
              <a:buChar char="u"/>
            </a:pP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注意事项：（</a:t>
            </a:r>
            <a:r>
              <a:rPr lang="en-US" altLang="zh-CN"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1</a:t>
            </a:r>
            <a:r>
              <a:rPr lang="zh-CN" altLang="en-US" sz="1300" spc="100">
                <a:gradFill>
                  <a:gsLst>
                    <a:gs pos="0">
                      <a:srgbClr val="007BD3"/>
                    </a:gs>
                    <a:gs pos="100000">
                      <a:srgbClr val="034373"/>
                    </a:gs>
                  </a:gsLst>
                  <a:lin ang="5400000" scaled="0"/>
                </a:gradFill>
                <a:latin typeface="Arial" panose="020B0604020202020204" pitchFamily="34" charset="0"/>
                <a:ea typeface="微软雅黑" panose="020B0503020204020204" pitchFamily="34" charset="-122"/>
                <a:sym typeface="+mn-ea"/>
              </a:rPr>
              <a:t>）</a:t>
            </a:r>
            <a:r>
              <a:rPr lang="zh-CN" altLang="en-US" sz="1300">
                <a:gradFill>
                  <a:gsLst>
                    <a:gs pos="0">
                      <a:srgbClr val="007BD3"/>
                    </a:gs>
                    <a:gs pos="100000">
                      <a:srgbClr val="034373"/>
                    </a:gs>
                  </a:gsLst>
                  <a:lin ang="5400000" scaled="0"/>
                </a:gradFill>
                <a:latin typeface="+mn-ea"/>
                <a:cs typeface="+mn-ea"/>
                <a:sym typeface="+mn-ea"/>
              </a:rPr>
              <a:t>仅支持年满</a:t>
            </a:r>
            <a:r>
              <a:rPr lang="en-US" altLang="zh-CN" sz="1300">
                <a:gradFill>
                  <a:gsLst>
                    <a:gs pos="0">
                      <a:srgbClr val="007BD3"/>
                    </a:gs>
                    <a:gs pos="100000">
                      <a:srgbClr val="034373"/>
                    </a:gs>
                  </a:gsLst>
                  <a:lin ang="5400000" scaled="0"/>
                </a:gradFill>
                <a:latin typeface="+mn-ea"/>
                <a:cs typeface="+mn-ea"/>
                <a:sym typeface="+mn-ea"/>
              </a:rPr>
              <a:t>18</a:t>
            </a:r>
            <a:r>
              <a:rPr lang="zh-CN" altLang="en-US" sz="1300">
                <a:gradFill>
                  <a:gsLst>
                    <a:gs pos="0">
                      <a:srgbClr val="007BD3"/>
                    </a:gs>
                    <a:gs pos="100000">
                      <a:srgbClr val="034373"/>
                    </a:gs>
                  </a:gsLst>
                  <a:lin ang="5400000" scaled="0"/>
                </a:gradFill>
                <a:latin typeface="+mn-ea"/>
                <a:cs typeface="+mn-ea"/>
                <a:sym typeface="+mn-ea"/>
              </a:rPr>
              <a:t>周岁、持有有效二代身份证的中国大陆个人客户。</a:t>
            </a:r>
            <a:endParaRPr lang="zh-CN" altLang="en-US" sz="1300">
              <a:gradFill>
                <a:gsLst>
                  <a:gs pos="0">
                    <a:srgbClr val="007BD3"/>
                  </a:gs>
                  <a:gs pos="100000">
                    <a:srgbClr val="034373"/>
                  </a:gs>
                </a:gsLst>
                <a:lin ang="5400000" scaled="0"/>
              </a:gradFill>
              <a:latin typeface="+mn-ea"/>
              <a:cs typeface="+mn-ea"/>
              <a:sym typeface="+mn-ea"/>
            </a:endParaRPr>
          </a:p>
          <a:p>
            <a:pPr marL="285750" lvl="0" indent="-285750" algn="just">
              <a:lnSpc>
                <a:spcPct val="130000"/>
              </a:lnSpc>
              <a:spcAft>
                <a:spcPts val="800"/>
              </a:spcAft>
              <a:buClr>
                <a:schemeClr val="tx1">
                  <a:lumMod val="65000"/>
                  <a:lumOff val="35000"/>
                </a:schemeClr>
              </a:buClr>
              <a:buFont typeface="Wingdings" panose="05000000000000000000" charset="0"/>
              <a:buChar char="u"/>
            </a:pPr>
            <a:r>
              <a:rPr lang="zh-CN" altLang="en-US" sz="1300">
                <a:gradFill>
                  <a:gsLst>
                    <a:gs pos="0">
                      <a:srgbClr val="007BD3"/>
                    </a:gs>
                    <a:gs pos="100000">
                      <a:srgbClr val="034373"/>
                    </a:gs>
                  </a:gsLst>
                  <a:lin ang="5400000" scaled="0"/>
                </a:gradFill>
                <a:latin typeface="+mn-ea"/>
                <a:cs typeface="+mn-ea"/>
                <a:sym typeface="+mn-ea"/>
              </a:rPr>
              <a:t>（</a:t>
            </a:r>
            <a:r>
              <a:rPr lang="en-US" altLang="zh-CN" sz="1300">
                <a:gradFill>
                  <a:gsLst>
                    <a:gs pos="0">
                      <a:srgbClr val="007BD3"/>
                    </a:gs>
                    <a:gs pos="100000">
                      <a:srgbClr val="034373"/>
                    </a:gs>
                  </a:gsLst>
                  <a:lin ang="5400000" scaled="0"/>
                </a:gradFill>
                <a:latin typeface="+mn-ea"/>
                <a:cs typeface="+mn-ea"/>
                <a:sym typeface="+mn-ea"/>
              </a:rPr>
              <a:t>2</a:t>
            </a:r>
            <a:r>
              <a:rPr lang="zh-CN" altLang="en-US" sz="1300">
                <a:gradFill>
                  <a:gsLst>
                    <a:gs pos="0">
                      <a:srgbClr val="007BD3"/>
                    </a:gs>
                    <a:gs pos="100000">
                      <a:srgbClr val="034373"/>
                    </a:gs>
                  </a:gsLst>
                  <a:lin ang="5400000" scaled="0"/>
                </a:gradFill>
                <a:latin typeface="+mn-ea"/>
                <a:cs typeface="+mn-ea"/>
                <a:sym typeface="+mn-ea"/>
              </a:rPr>
              <a:t>）身份证过期客户需先办理身份证有效期更改。</a:t>
            </a:r>
            <a:endParaRPr lang="zh-CN" altLang="en-US" sz="1300">
              <a:gradFill>
                <a:gsLst>
                  <a:gs pos="0">
                    <a:srgbClr val="007BD3"/>
                  </a:gs>
                  <a:gs pos="100000">
                    <a:srgbClr val="034373"/>
                  </a:gs>
                </a:gsLst>
                <a:lin ang="5400000" scaled="0"/>
              </a:gradFill>
              <a:latin typeface="+mn-ea"/>
              <a:cs typeface="+mn-ea"/>
              <a:sym typeface="+mn-ea"/>
            </a:endParaRPr>
          </a:p>
          <a:p>
            <a:pPr marL="285750" lvl="0" indent="-285750" algn="just">
              <a:lnSpc>
                <a:spcPct val="130000"/>
              </a:lnSpc>
              <a:spcAft>
                <a:spcPts val="800"/>
              </a:spcAft>
              <a:buClr>
                <a:schemeClr val="tx1">
                  <a:lumMod val="65000"/>
                  <a:lumOff val="35000"/>
                </a:schemeClr>
              </a:buClr>
              <a:buFont typeface="Wingdings" panose="05000000000000000000" charset="0"/>
              <a:buChar char="u"/>
            </a:pPr>
            <a:endParaRPr lang="zh-CN" altLang="en-US" sz="1300" spc="100">
              <a:gradFill>
                <a:gsLst>
                  <a:gs pos="0">
                    <a:srgbClr val="007BD3"/>
                  </a:gs>
                  <a:gs pos="100000">
                    <a:srgbClr val="034373"/>
                  </a:gs>
                </a:gsLst>
                <a:lin ang="5400000" scaled="0"/>
              </a:gradFill>
              <a:latin typeface="+mn-ea"/>
              <a:ea typeface="微软雅黑" panose="020B0503020204020204" pitchFamily="34" charset="-122"/>
              <a:cs typeface="+mn-ea"/>
              <a:sym typeface="+mn-ea"/>
            </a:endParaRPr>
          </a:p>
        </p:txBody>
      </p:sp>
      <p:sp>
        <p:nvSpPr>
          <p:cNvPr id="5" name="Title 6"/>
          <p:cNvSpPr txBox="1"/>
          <p:nvPr>
            <p:custDataLst>
              <p:tags r:id="rId10"/>
            </p:custDataLst>
          </p:nvPr>
        </p:nvSpPr>
        <p:spPr>
          <a:xfrm>
            <a:off x="395226" y="572117"/>
            <a:ext cx="7129316" cy="395227"/>
          </a:xfrm>
          <a:prstGeom prst="rect">
            <a:avLst/>
          </a:prstGeom>
          <a:noFill/>
          <a:ln w="3175">
            <a:noFill/>
            <a:prstDash val="dash"/>
          </a:ln>
        </p:spPr>
        <p:txBody>
          <a:bodyPr wrap="square" lIns="46771" tIns="23385" rIns="46771" bIns="23385" anchor="b"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lvl="0">
              <a:lnSpc>
                <a:spcPct val="100000"/>
              </a:lnSpc>
            </a:pPr>
            <a:r>
              <a:rPr altLang="zh-CN" sz="2075" b="1" spc="150">
                <a:ln w="3175">
                  <a:noFill/>
                  <a:prstDash val="dash"/>
                </a:ln>
                <a:latin typeface="Arial" panose="020B0604020202020204" pitchFamily="34" charset="0"/>
                <a:ea typeface="微软雅黑" panose="020B0503020204020204" pitchFamily="34" charset="-122"/>
                <a:cs typeface="微软雅黑" panose="020B0503020204020204" pitchFamily="34" charset="-122"/>
              </a:rPr>
              <a:t>1</a:t>
            </a:r>
            <a:r>
              <a:rPr lang="zh-CN" altLang="en-US" sz="2075" b="1" spc="150">
                <a:ln w="3175">
                  <a:noFill/>
                  <a:prstDash val="dash"/>
                </a:ln>
                <a:latin typeface="Arial" panose="020B0604020202020204" pitchFamily="34" charset="0"/>
                <a:ea typeface="微软雅黑" panose="020B0503020204020204" pitchFamily="34" charset="-122"/>
                <a:cs typeface="微软雅黑" panose="020B0503020204020204" pitchFamily="34" charset="-122"/>
              </a:rPr>
              <a:t>、客户资料准备</a:t>
            </a:r>
            <a:endParaRPr lang="zh-CN" altLang="en-US" sz="2075" b="1" spc="150">
              <a:ln w="3175">
                <a:noFill/>
                <a:prstDash val="dash"/>
              </a:ln>
              <a:latin typeface="Arial" panose="020B0604020202020204" pitchFamily="34" charset="0"/>
              <a:ea typeface="微软雅黑" panose="020B0503020204020204" pitchFamily="34" charset="-122"/>
              <a:cs typeface="微软雅黑" panose="020B0503020204020204" pitchFamily="34" charset="-122"/>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2344" y="472167"/>
            <a:ext cx="467783" cy="467783"/>
          </a:xfrm>
          <a:prstGeom prst="rect">
            <a:avLst/>
          </a:prstGeom>
        </p:spPr>
      </p:pic>
      <p:sp>
        <p:nvSpPr>
          <p:cNvPr id="4" name="Title 6"/>
          <p:cNvSpPr txBox="1"/>
          <p:nvPr>
            <p:custDataLst>
              <p:tags r:id="rId7"/>
            </p:custDataLst>
          </p:nvPr>
        </p:nvSpPr>
        <p:spPr>
          <a:xfrm>
            <a:off x="268542" y="319735"/>
            <a:ext cx="7129315" cy="456372"/>
          </a:xfrm>
          <a:prstGeom prst="rect">
            <a:avLst/>
          </a:prstGeom>
          <a:noFill/>
          <a:ln w="3175">
            <a:noFill/>
            <a:prstDash val="dash"/>
          </a:ln>
        </p:spPr>
        <p:txBody>
          <a:bodyPr wrap="square" lIns="59400" tIns="29699" rIns="59400" bIns="29699"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2</a:t>
            </a:r>
            <a:r>
              <a:rPr kumimoji="0" lang="zh-CN"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、客户登录验证</a:t>
            </a:r>
            <a:endPar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grpSp>
        <p:nvGrpSpPr>
          <p:cNvPr id="8" name="组合 7"/>
          <p:cNvGrpSpPr/>
          <p:nvPr/>
        </p:nvGrpSpPr>
        <p:grpSpPr>
          <a:xfrm rot="0">
            <a:off x="177165" y="1168400"/>
            <a:ext cx="1820545" cy="3378835"/>
            <a:chOff x="4805" y="1862"/>
            <a:chExt cx="3909" cy="7256"/>
          </a:xfrm>
        </p:grpSpPr>
        <p:sp>
          <p:nvSpPr>
            <p:cNvPr id="5" name="矩形 4"/>
            <p:cNvSpPr/>
            <p:nvPr/>
          </p:nvSpPr>
          <p:spPr>
            <a:xfrm>
              <a:off x="4805" y="1862"/>
              <a:ext cx="3909" cy="7256"/>
            </a:xfrm>
            <a:prstGeom prst="rect">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t" anchorCtr="0"/>
            <a:p>
              <a:pPr algn="l"/>
              <a:r>
                <a:rPr lang="zh-CN" altLang="en-US" sz="1175">
                  <a:latin typeface="微软雅黑" panose="020B0503020204020204" pitchFamily="34" charset="-122"/>
                  <a:ea typeface="微软雅黑" panose="020B0503020204020204" pitchFamily="34" charset="-122"/>
                  <a:sym typeface="+mn-ea"/>
                </a:rPr>
                <a:t>①</a:t>
              </a:r>
              <a:r>
                <a:rPr lang="zh-CN" altLang="en-US" sz="1175"/>
                <a:t>金汇财富</a:t>
              </a:r>
              <a:r>
                <a:rPr lang="en-US" altLang="zh-CN" sz="1175"/>
                <a:t>APP</a:t>
              </a:r>
              <a:r>
                <a:rPr lang="zh-CN" altLang="en-US" sz="1175"/>
                <a:t>首页左上角进入</a:t>
              </a:r>
              <a:r>
                <a:rPr lang="en-US" altLang="zh-CN" sz="1175"/>
                <a:t>“</a:t>
              </a:r>
              <a:r>
                <a:rPr lang="zh-CN" altLang="en-US" sz="1175"/>
                <a:t>在线开户</a:t>
              </a:r>
              <a:r>
                <a:rPr lang="en-US" altLang="zh-CN" sz="1175"/>
                <a:t>”</a:t>
              </a:r>
              <a:r>
                <a:rPr lang="zh-CN" altLang="en-US" sz="1175"/>
                <a:t>。</a:t>
              </a:r>
              <a:endParaRPr lang="zh-CN" altLang="en-US" sz="1175"/>
            </a:p>
            <a:p>
              <a:pPr algn="l"/>
              <a:endParaRPr lang="zh-CN" altLang="en-US" sz="1175"/>
            </a:p>
          </p:txBody>
        </p:sp>
        <p:pic>
          <p:nvPicPr>
            <p:cNvPr id="7" name="图片 6" descr="金汇财富"/>
            <p:cNvPicPr/>
            <p:nvPr/>
          </p:nvPicPr>
          <p:blipFill>
            <a:blip r:embed="rId8"/>
            <a:stretch>
              <a:fillRect/>
            </a:stretch>
          </p:blipFill>
          <p:spPr>
            <a:xfrm>
              <a:off x="4917" y="2842"/>
              <a:ext cx="3685" cy="6107"/>
            </a:xfrm>
            <a:prstGeom prst="rect">
              <a:avLst/>
            </a:prstGeom>
          </p:spPr>
        </p:pic>
      </p:grpSp>
      <p:sp>
        <p:nvSpPr>
          <p:cNvPr id="27" name="燕尾形 26"/>
          <p:cNvSpPr/>
          <p:nvPr/>
        </p:nvSpPr>
        <p:spPr>
          <a:xfrm>
            <a:off x="2042160" y="2763520"/>
            <a:ext cx="237490" cy="189230"/>
          </a:xfrm>
          <a:prstGeom prst="chevron">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20"/>
          </a:p>
        </p:txBody>
      </p:sp>
      <p:sp>
        <p:nvSpPr>
          <p:cNvPr id="28" name="燕尾形 27"/>
          <p:cNvSpPr/>
          <p:nvPr/>
        </p:nvSpPr>
        <p:spPr>
          <a:xfrm>
            <a:off x="4201795" y="2763520"/>
            <a:ext cx="237490" cy="189230"/>
          </a:xfrm>
          <a:prstGeom prst="chevron">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20"/>
          </a:p>
        </p:txBody>
      </p:sp>
      <p:sp>
        <p:nvSpPr>
          <p:cNvPr id="13" name="矩形 12"/>
          <p:cNvSpPr/>
          <p:nvPr/>
        </p:nvSpPr>
        <p:spPr>
          <a:xfrm>
            <a:off x="2330450" y="1169035"/>
            <a:ext cx="1820545" cy="3378835"/>
          </a:xfrm>
          <a:prstGeom prst="rect">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t" anchorCtr="0"/>
          <a:p>
            <a:pPr algn="l"/>
            <a:r>
              <a:rPr lang="zh-CN" altLang="en-US" sz="1175">
                <a:latin typeface="微软雅黑" panose="020B0503020204020204" pitchFamily="34" charset="-122"/>
                <a:ea typeface="微软雅黑" panose="020B0503020204020204" pitchFamily="34" charset="-122"/>
              </a:rPr>
              <a:t>②在业务中心选择</a:t>
            </a:r>
            <a:r>
              <a:rPr lang="en-US" altLang="zh-CN" sz="1175">
                <a:latin typeface="微软雅黑" panose="020B0503020204020204" pitchFamily="34" charset="-122"/>
                <a:ea typeface="微软雅黑" panose="020B0503020204020204" pitchFamily="34" charset="-122"/>
              </a:rPr>
              <a:t>“</a:t>
            </a:r>
            <a:r>
              <a:rPr lang="zh-CN" altLang="en-US" sz="1175">
                <a:latin typeface="微软雅黑" panose="020B0503020204020204" pitchFamily="34" charset="-122"/>
                <a:ea typeface="微软雅黑" panose="020B0503020204020204" pitchFamily="34" charset="-122"/>
              </a:rPr>
              <a:t>适当性评估</a:t>
            </a:r>
            <a:r>
              <a:rPr lang="en-US" altLang="zh-CN" sz="1175">
                <a:latin typeface="微软雅黑" panose="020B0503020204020204" pitchFamily="34" charset="-122"/>
                <a:ea typeface="微软雅黑" panose="020B0503020204020204" pitchFamily="34" charset="-122"/>
              </a:rPr>
              <a:t>”</a:t>
            </a:r>
            <a:r>
              <a:rPr lang="zh-CN" altLang="en-US" sz="1175">
                <a:latin typeface="微软雅黑" panose="020B0503020204020204" pitchFamily="34" charset="-122"/>
                <a:ea typeface="微软雅黑" panose="020B0503020204020204" pitchFamily="34" charset="-122"/>
              </a:rPr>
              <a:t>。</a:t>
            </a:r>
            <a:endParaRPr lang="zh-CN" altLang="en-US" sz="1175">
              <a:latin typeface="微软雅黑" panose="020B0503020204020204" pitchFamily="34" charset="-122"/>
              <a:ea typeface="微软雅黑" panose="020B0503020204020204" pitchFamily="34" charset="-122"/>
            </a:endParaRPr>
          </a:p>
          <a:p>
            <a:pPr algn="l"/>
            <a:endParaRPr lang="zh-CN" altLang="en-US" sz="1175">
              <a:latin typeface="微软雅黑" panose="020B0503020204020204" pitchFamily="34" charset="-122"/>
              <a:ea typeface="微软雅黑" panose="020B0503020204020204" pitchFamily="34" charset="-122"/>
            </a:endParaRPr>
          </a:p>
          <a:p>
            <a:pPr algn="l"/>
            <a:endParaRPr lang="zh-CN" altLang="en-US" sz="1175">
              <a:latin typeface="微软雅黑" panose="020B0503020204020204" pitchFamily="34" charset="-122"/>
              <a:ea typeface="微软雅黑" panose="020B0503020204020204" pitchFamily="34" charset="-122"/>
            </a:endParaRPr>
          </a:p>
        </p:txBody>
      </p:sp>
      <p:grpSp>
        <p:nvGrpSpPr>
          <p:cNvPr id="22" name="组合 21"/>
          <p:cNvGrpSpPr/>
          <p:nvPr/>
        </p:nvGrpSpPr>
        <p:grpSpPr>
          <a:xfrm rot="0">
            <a:off x="4512945" y="1169035"/>
            <a:ext cx="1819910" cy="3378200"/>
            <a:chOff x="9365" y="1678"/>
            <a:chExt cx="2866" cy="5320"/>
          </a:xfrm>
        </p:grpSpPr>
        <p:sp>
          <p:nvSpPr>
            <p:cNvPr id="18" name="矩形 17"/>
            <p:cNvSpPr/>
            <p:nvPr/>
          </p:nvSpPr>
          <p:spPr>
            <a:xfrm>
              <a:off x="9365" y="1678"/>
              <a:ext cx="2867" cy="5321"/>
            </a:xfrm>
            <a:prstGeom prst="rect">
              <a:avLst/>
            </a:prstGeom>
            <a:ln>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t" anchorCtr="0"/>
            <a:p>
              <a:pPr algn="l"/>
              <a:r>
                <a:rPr lang="zh-CN" altLang="en-US" sz="1175">
                  <a:latin typeface="微软雅黑" panose="020B0503020204020204" pitchFamily="34" charset="-122"/>
                  <a:ea typeface="微软雅黑" panose="020B0503020204020204" pitchFamily="34" charset="-122"/>
                  <a:sym typeface="+mn-ea"/>
                </a:rPr>
                <a:t>③输入身份证、图形验证码、短信验证码登录</a:t>
              </a:r>
              <a:r>
                <a:rPr lang="zh-CN" altLang="en-US" sz="1175">
                  <a:latin typeface="微软雅黑" panose="020B0503020204020204" pitchFamily="34" charset="-122"/>
                  <a:ea typeface="微软雅黑" panose="020B0503020204020204" pitchFamily="34" charset="-122"/>
                </a:rPr>
                <a:t>。</a:t>
              </a:r>
              <a:endParaRPr lang="zh-CN" altLang="en-US" sz="1175">
                <a:latin typeface="微软雅黑" panose="020B0503020204020204" pitchFamily="34" charset="-122"/>
                <a:ea typeface="微软雅黑" panose="020B0503020204020204" pitchFamily="34" charset="-122"/>
              </a:endParaRPr>
            </a:p>
            <a:p>
              <a:pPr algn="l"/>
              <a:endParaRPr lang="zh-CN" altLang="en-US" sz="1175">
                <a:latin typeface="微软雅黑" panose="020B0503020204020204" pitchFamily="34" charset="-122"/>
                <a:ea typeface="微软雅黑" panose="020B0503020204020204" pitchFamily="34" charset="-122"/>
              </a:endParaRPr>
            </a:p>
            <a:p>
              <a:pPr algn="l"/>
              <a:endParaRPr lang="zh-CN" altLang="en-US" sz="1175">
                <a:latin typeface="微软雅黑" panose="020B0503020204020204" pitchFamily="34" charset="-122"/>
                <a:ea typeface="微软雅黑" panose="020B0503020204020204" pitchFamily="34" charset="-122"/>
              </a:endParaRPr>
            </a:p>
          </p:txBody>
        </p:sp>
        <p:pic>
          <p:nvPicPr>
            <p:cNvPr id="21" name="图片 20" descr="增开-登录进入"/>
            <p:cNvPicPr/>
            <p:nvPr/>
          </p:nvPicPr>
          <p:blipFill>
            <a:blip r:embed="rId9"/>
            <a:stretch>
              <a:fillRect/>
            </a:stretch>
          </p:blipFill>
          <p:spPr>
            <a:xfrm>
              <a:off x="9446" y="2396"/>
              <a:ext cx="2704" cy="4535"/>
            </a:xfrm>
            <a:prstGeom prst="rect">
              <a:avLst/>
            </a:prstGeom>
          </p:spPr>
        </p:pic>
      </p:grpSp>
      <p:sp>
        <p:nvSpPr>
          <p:cNvPr id="23" name="线形标注 2 22"/>
          <p:cNvSpPr/>
          <p:nvPr/>
        </p:nvSpPr>
        <p:spPr>
          <a:xfrm>
            <a:off x="6668770" y="1777365"/>
            <a:ext cx="1163955" cy="1370330"/>
          </a:xfrm>
          <a:prstGeom prst="borderCallout2">
            <a:avLst>
              <a:gd name="adj1" fmla="val 18763"/>
              <a:gd name="adj2" fmla="val -1083"/>
              <a:gd name="adj3" fmla="val 18750"/>
              <a:gd name="adj4" fmla="val -16667"/>
              <a:gd name="adj5" fmla="val 58696"/>
              <a:gd name="adj6" fmla="val -28423"/>
            </a:avLst>
          </a:prstGeom>
          <a:solidFill>
            <a:schemeClr val="bg1"/>
          </a:solidFill>
          <a:ln w="12700" cmpd="sng">
            <a:solidFill>
              <a:schemeClr val="accent1">
                <a:shade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53975" tIns="0" rIns="53975" bIns="0" rtlCol="0" anchor="ctr" anchorCtr="0"/>
          <a:p>
            <a:pPr algn="l"/>
            <a:r>
              <a:rPr lang="zh-CN" altLang="en-US" sz="1000">
                <a:solidFill>
                  <a:srgbClr val="FF0000"/>
                </a:solidFill>
                <a:latin typeface="微软雅黑" panose="020B0503020204020204" pitchFamily="34" charset="-122"/>
                <a:ea typeface="微软雅黑" panose="020B0503020204020204" pitchFamily="34" charset="-122"/>
                <a:sym typeface="+mn-ea"/>
              </a:rPr>
              <a:t>✪</a:t>
            </a:r>
            <a:r>
              <a:rPr lang="zh-CN" altLang="en-US" sz="1000">
                <a:solidFill>
                  <a:srgbClr val="FF0000"/>
                </a:solidFill>
              </a:rPr>
              <a:t>温馨提示：</a:t>
            </a:r>
            <a:endParaRPr lang="zh-CN" altLang="en-US" sz="1000">
              <a:solidFill>
                <a:srgbClr val="FF0000"/>
              </a:solidFill>
            </a:endParaRPr>
          </a:p>
          <a:p>
            <a:pPr algn="l"/>
            <a:r>
              <a:rPr lang="zh-CN" altLang="en-US" sz="1000">
                <a:solidFill>
                  <a:schemeClr val="tx1">
                    <a:lumMod val="65000"/>
                    <a:lumOff val="35000"/>
                  </a:schemeClr>
                </a:solidFill>
              </a:rPr>
              <a:t>短信验证码发送至您柜台预留手机号，如原手机号已失效或未收到验证码，请联系客服热线</a:t>
            </a:r>
            <a:r>
              <a:rPr lang="en-US" altLang="zh-CN" sz="1000">
                <a:solidFill>
                  <a:schemeClr val="tx1">
                    <a:lumMod val="65000"/>
                    <a:lumOff val="35000"/>
                  </a:schemeClr>
                </a:solidFill>
              </a:rPr>
              <a:t>0755-83472722</a:t>
            </a:r>
            <a:r>
              <a:rPr lang="zh-CN" altLang="en-US" sz="1000">
                <a:solidFill>
                  <a:schemeClr val="tx1">
                    <a:lumMod val="65000"/>
                    <a:lumOff val="35000"/>
                  </a:schemeClr>
                </a:solidFill>
              </a:rPr>
              <a:t>。</a:t>
            </a:r>
            <a:endParaRPr lang="zh-CN" altLang="en-US" sz="1000">
              <a:solidFill>
                <a:schemeClr val="tx1">
                  <a:lumMod val="65000"/>
                  <a:lumOff val="35000"/>
                </a:schemeClr>
              </a:solidFill>
            </a:endParaRPr>
          </a:p>
        </p:txBody>
      </p:sp>
      <p:pic>
        <p:nvPicPr>
          <p:cNvPr id="2" name="图片 1" descr="0Q6[%$J32{`Z{F%LE6)O~0G"/>
          <p:cNvPicPr/>
          <p:nvPr/>
        </p:nvPicPr>
        <p:blipFill>
          <a:blip r:embed="rId10"/>
          <a:stretch>
            <a:fillRect/>
          </a:stretch>
        </p:blipFill>
        <p:spPr>
          <a:xfrm>
            <a:off x="2382122" y="1625268"/>
            <a:ext cx="1717200" cy="2808000"/>
          </a:xfrm>
          <a:prstGeom prst="rect">
            <a:avLst/>
          </a:prstGeom>
        </p:spPr>
      </p:pic>
    </p:spTree>
    <p:custDataLst>
      <p:tags r:id="rId1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4197350" y="1034258"/>
            <a:ext cx="3669665" cy="3423600"/>
          </a:xfrm>
          <a:prstGeom prst="rect">
            <a:avLst/>
          </a:prstGeom>
          <a:solidFill>
            <a:schemeClr val="bg1"/>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1709" y="472167"/>
            <a:ext cx="467783" cy="467783"/>
          </a:xfrm>
          <a:prstGeom prst="rect">
            <a:avLst/>
          </a:prstGeom>
        </p:spPr>
      </p:pic>
      <p:sp>
        <p:nvSpPr>
          <p:cNvPr id="4" name="Title 6"/>
          <p:cNvSpPr txBox="1"/>
          <p:nvPr>
            <p:custDataLst>
              <p:tags r:id="rId7"/>
            </p:custDataLst>
          </p:nvPr>
        </p:nvSpPr>
        <p:spPr>
          <a:xfrm>
            <a:off x="436182" y="207340"/>
            <a:ext cx="7129315" cy="456372"/>
          </a:xfrm>
          <a:prstGeom prst="rect">
            <a:avLst/>
          </a:prstGeom>
          <a:noFill/>
          <a:ln w="3175">
            <a:noFill/>
            <a:prstDash val="dash"/>
          </a:ln>
        </p:spPr>
        <p:txBody>
          <a:bodyPr wrap="square" lIns="59400" tIns="29699" rIns="59400" bIns="29699"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3</a:t>
            </a:r>
            <a:r>
              <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、适当性显示</a:t>
            </a:r>
            <a:endPar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pic>
        <p:nvPicPr>
          <p:cNvPr id="16" name="图片 15" descr="%`Y[GXU]WXIBOLSPU[C7SN2"/>
          <p:cNvPicPr/>
          <p:nvPr/>
        </p:nvPicPr>
        <p:blipFill>
          <a:blip r:embed="rId8"/>
          <a:stretch>
            <a:fillRect/>
          </a:stretch>
        </p:blipFill>
        <p:spPr>
          <a:xfrm>
            <a:off x="4307205" y="1257457"/>
            <a:ext cx="1684800" cy="2977200"/>
          </a:xfrm>
          <a:prstGeom prst="rect">
            <a:avLst/>
          </a:prstGeom>
        </p:spPr>
      </p:pic>
      <p:sp>
        <p:nvSpPr>
          <p:cNvPr id="19" name="矩形 18"/>
          <p:cNvSpPr/>
          <p:nvPr/>
        </p:nvSpPr>
        <p:spPr>
          <a:xfrm>
            <a:off x="216535" y="1033780"/>
            <a:ext cx="3851910" cy="3424555"/>
          </a:xfrm>
          <a:prstGeom prst="rect">
            <a:avLst/>
          </a:prstGeom>
          <a:solidFill>
            <a:schemeClr val="bg1"/>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0" name="组合 19"/>
          <p:cNvGrpSpPr/>
          <p:nvPr/>
        </p:nvGrpSpPr>
        <p:grpSpPr>
          <a:xfrm rot="0">
            <a:off x="368935" y="1257618"/>
            <a:ext cx="3547110" cy="2976880"/>
            <a:chOff x="884" y="1869"/>
            <a:chExt cx="5967" cy="4881"/>
          </a:xfrm>
        </p:grpSpPr>
        <p:pic>
          <p:nvPicPr>
            <p:cNvPr id="21" name="图片 20" descr="D%B4P8VUD84${7]F%{O26QR"/>
            <p:cNvPicPr>
              <a:picLocks noChangeAspect="1"/>
            </p:cNvPicPr>
            <p:nvPr/>
          </p:nvPicPr>
          <p:blipFill>
            <a:blip r:embed="rId9"/>
            <a:stretch>
              <a:fillRect/>
            </a:stretch>
          </p:blipFill>
          <p:spPr>
            <a:xfrm>
              <a:off x="884" y="1871"/>
              <a:ext cx="2835" cy="4879"/>
            </a:xfrm>
            <a:prstGeom prst="rect">
              <a:avLst/>
            </a:prstGeom>
          </p:spPr>
        </p:pic>
        <p:pic>
          <p:nvPicPr>
            <p:cNvPr id="22" name="图片 21" descr="{QO8XNPO~R5@B`6~DFJVBHK"/>
            <p:cNvPicPr/>
            <p:nvPr/>
          </p:nvPicPr>
          <p:blipFill>
            <a:blip r:embed="rId10"/>
            <a:stretch>
              <a:fillRect/>
            </a:stretch>
          </p:blipFill>
          <p:spPr>
            <a:xfrm>
              <a:off x="4016" y="1869"/>
              <a:ext cx="2835" cy="4881"/>
            </a:xfrm>
            <a:prstGeom prst="rect">
              <a:avLst/>
            </a:prstGeom>
          </p:spPr>
        </p:pic>
      </p:grpSp>
      <p:sp>
        <p:nvSpPr>
          <p:cNvPr id="23" name="文本框 22"/>
          <p:cNvSpPr txBox="1"/>
          <p:nvPr/>
        </p:nvSpPr>
        <p:spPr>
          <a:xfrm>
            <a:off x="654050" y="846138"/>
            <a:ext cx="2976880" cy="368300"/>
          </a:xfrm>
          <a:prstGeom prst="rect">
            <a:avLst/>
          </a:prstGeom>
          <a:gradFill>
            <a:gsLst>
              <a:gs pos="0">
                <a:srgbClr val="007BD3"/>
              </a:gs>
              <a:gs pos="100000">
                <a:srgbClr val="034373"/>
              </a:gs>
            </a:gsLst>
            <a:lin ang="5400000" scaled="0"/>
          </a:gradFill>
        </p:spPr>
        <p:txBody>
          <a:bodyPr wrap="square" rtlCol="0">
            <a:spAutoFit/>
          </a:bodyPr>
          <a:p>
            <a:r>
              <a:rPr lang="zh-CN" altLang="en-US" i="1">
                <a:solidFill>
                  <a:schemeClr val="bg1"/>
                </a:solidFill>
              </a:rPr>
              <a:t>未评估客户适当性评测提示</a:t>
            </a:r>
            <a:endParaRPr lang="zh-CN" altLang="en-US" i="1">
              <a:solidFill>
                <a:schemeClr val="bg1"/>
              </a:solidFill>
            </a:endParaRPr>
          </a:p>
        </p:txBody>
      </p:sp>
      <p:pic>
        <p:nvPicPr>
          <p:cNvPr id="24" name="图片 23" descr="UWE9JMT`7O~M]K9~2MMO86R"/>
          <p:cNvPicPr/>
          <p:nvPr/>
        </p:nvPicPr>
        <p:blipFill>
          <a:blip r:embed="rId11"/>
          <a:stretch>
            <a:fillRect/>
          </a:stretch>
        </p:blipFill>
        <p:spPr>
          <a:xfrm>
            <a:off x="6082665" y="1257457"/>
            <a:ext cx="1684800" cy="2977200"/>
          </a:xfrm>
          <a:prstGeom prst="rect">
            <a:avLst/>
          </a:prstGeom>
        </p:spPr>
      </p:pic>
      <p:sp>
        <p:nvSpPr>
          <p:cNvPr id="29" name="文本框 28"/>
          <p:cNvSpPr txBox="1"/>
          <p:nvPr/>
        </p:nvSpPr>
        <p:spPr>
          <a:xfrm>
            <a:off x="4543425" y="846138"/>
            <a:ext cx="2976880" cy="368300"/>
          </a:xfrm>
          <a:prstGeom prst="rect">
            <a:avLst/>
          </a:prstGeom>
          <a:gradFill>
            <a:gsLst>
              <a:gs pos="0">
                <a:srgbClr val="007BD3"/>
              </a:gs>
              <a:gs pos="100000">
                <a:srgbClr val="034373"/>
              </a:gs>
            </a:gsLst>
            <a:lin ang="5400000" scaled="0"/>
          </a:gradFill>
        </p:spPr>
        <p:txBody>
          <a:bodyPr wrap="square" rtlCol="0">
            <a:spAutoFit/>
          </a:bodyPr>
          <a:p>
            <a:pPr algn="ctr"/>
            <a:r>
              <a:rPr lang="zh-CN" altLang="en-US" i="1">
                <a:solidFill>
                  <a:schemeClr val="bg1"/>
                </a:solidFill>
              </a:rPr>
              <a:t>已有适当性评估客户</a:t>
            </a:r>
            <a:endParaRPr lang="zh-CN" altLang="en-US" i="1">
              <a:solidFill>
                <a:schemeClr val="bg1"/>
              </a:solidFill>
            </a:endParaRPr>
          </a:p>
        </p:txBody>
      </p:sp>
    </p:spTree>
    <p:custDataLst>
      <p:tags r:id="rId12"/>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2344" y="472167"/>
            <a:ext cx="467783" cy="467783"/>
          </a:xfrm>
          <a:prstGeom prst="rect">
            <a:avLst/>
          </a:prstGeom>
        </p:spPr>
      </p:pic>
      <p:sp>
        <p:nvSpPr>
          <p:cNvPr id="4" name="Title 6"/>
          <p:cNvSpPr txBox="1"/>
          <p:nvPr>
            <p:custDataLst>
              <p:tags r:id="rId7"/>
            </p:custDataLst>
          </p:nvPr>
        </p:nvSpPr>
        <p:spPr>
          <a:xfrm>
            <a:off x="436182" y="207340"/>
            <a:ext cx="7129315" cy="456372"/>
          </a:xfrm>
          <a:prstGeom prst="rect">
            <a:avLst/>
          </a:prstGeom>
          <a:noFill/>
          <a:ln w="3175">
            <a:noFill/>
            <a:prstDash val="dash"/>
          </a:ln>
        </p:spPr>
        <p:txBody>
          <a:bodyPr wrap="square" lIns="59400" tIns="29699" rIns="59400" bIns="29699"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4</a:t>
            </a:r>
            <a:r>
              <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、上传身份证及手写签名</a:t>
            </a:r>
            <a:endPar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grpSp>
        <p:nvGrpSpPr>
          <p:cNvPr id="16" name="组合 15"/>
          <p:cNvGrpSpPr/>
          <p:nvPr/>
        </p:nvGrpSpPr>
        <p:grpSpPr>
          <a:xfrm>
            <a:off x="579088" y="940471"/>
            <a:ext cx="6843547" cy="3761716"/>
            <a:chOff x="1414" y="1779"/>
            <a:chExt cx="14696" cy="8078"/>
          </a:xfrm>
        </p:grpSpPr>
        <p:pic>
          <p:nvPicPr>
            <p:cNvPr id="2" name="图片 1" descr="身份证上传"/>
            <p:cNvPicPr>
              <a:picLocks noChangeAspect="1"/>
            </p:cNvPicPr>
            <p:nvPr/>
          </p:nvPicPr>
          <p:blipFill>
            <a:blip r:embed="rId8"/>
            <a:stretch>
              <a:fillRect/>
            </a:stretch>
          </p:blipFill>
          <p:spPr>
            <a:xfrm>
              <a:off x="1414" y="1779"/>
              <a:ext cx="4803" cy="8079"/>
            </a:xfrm>
            <a:prstGeom prst="rect">
              <a:avLst/>
            </a:prstGeom>
          </p:spPr>
        </p:pic>
        <p:pic>
          <p:nvPicPr>
            <p:cNvPr id="3" name="图片 2" descr="拍摄规范要求"/>
            <p:cNvPicPr>
              <a:picLocks noChangeAspect="1"/>
            </p:cNvPicPr>
            <p:nvPr/>
          </p:nvPicPr>
          <p:blipFill>
            <a:blip r:embed="rId9"/>
            <a:stretch>
              <a:fillRect/>
            </a:stretch>
          </p:blipFill>
          <p:spPr>
            <a:xfrm>
              <a:off x="6445" y="1779"/>
              <a:ext cx="4748" cy="8079"/>
            </a:xfrm>
            <a:prstGeom prst="rect">
              <a:avLst/>
            </a:prstGeom>
          </p:spPr>
        </p:pic>
        <p:sp>
          <p:nvSpPr>
            <p:cNvPr id="15" name="线形标注 2 14"/>
            <p:cNvSpPr/>
            <p:nvPr/>
          </p:nvSpPr>
          <p:spPr>
            <a:xfrm>
              <a:off x="12580" y="3107"/>
              <a:ext cx="3530" cy="3585"/>
            </a:xfrm>
            <a:prstGeom prst="borderCallout2">
              <a:avLst>
                <a:gd name="adj1" fmla="val 18729"/>
                <a:gd name="adj2" fmla="val -1189"/>
                <a:gd name="adj3" fmla="val 18750"/>
                <a:gd name="adj4" fmla="val -16667"/>
                <a:gd name="adj5" fmla="val 80266"/>
                <a:gd name="adj6" fmla="val -37535"/>
              </a:avLst>
            </a:prstGeom>
            <a:pattFill prst="pct25">
              <a:fgClr>
                <a:schemeClr val="accent4">
                  <a:lumMod val="20000"/>
                  <a:lumOff val="80000"/>
                </a:schemeClr>
              </a:fgClr>
              <a:bgClr>
                <a:schemeClr val="bg1"/>
              </a:bgClr>
            </a:pattFill>
            <a:ln w="0" cap="rnd" cmpd="dbl">
              <a:solidFill>
                <a:schemeClr val="accent1">
                  <a:shade val="50000"/>
                </a:schemeClr>
              </a:solidFill>
              <a:prstDash val="dash"/>
              <a:round/>
              <a:tailEnd type="diamond"/>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algn="l"/>
              <a:r>
                <a:rPr lang="zh-CN" altLang="en-US" sz="880">
                  <a:solidFill>
                    <a:schemeClr val="tx1"/>
                  </a:solidFill>
                  <a:latin typeface="微软雅黑" panose="020B0503020204020204" pitchFamily="34" charset="-122"/>
                  <a:ea typeface="微软雅黑" panose="020B0503020204020204" pitchFamily="34" charset="-122"/>
                  <a:sym typeface="+mn-ea"/>
                </a:rPr>
                <a:t>✪</a:t>
              </a:r>
              <a:r>
                <a:rPr lang="zh-CN" altLang="en-US" sz="880">
                  <a:solidFill>
                    <a:schemeClr val="tx1">
                      <a:lumMod val="50000"/>
                      <a:lumOff val="50000"/>
                    </a:schemeClr>
                  </a:solidFill>
                </a:rPr>
                <a:t>温馨提示：</a:t>
              </a:r>
              <a:endParaRPr lang="zh-CN" altLang="en-US" sz="880">
                <a:solidFill>
                  <a:schemeClr val="tx1">
                    <a:lumMod val="50000"/>
                    <a:lumOff val="50000"/>
                  </a:schemeClr>
                </a:solidFill>
              </a:endParaRPr>
            </a:p>
            <a:p>
              <a:pPr algn="l"/>
              <a:r>
                <a:rPr lang="en-US" altLang="zh-CN" sz="880">
                  <a:solidFill>
                    <a:schemeClr val="tx1">
                      <a:lumMod val="50000"/>
                      <a:lumOff val="50000"/>
                    </a:schemeClr>
                  </a:solidFill>
                </a:rPr>
                <a:t>1</a:t>
              </a:r>
              <a:r>
                <a:rPr lang="zh-CN" altLang="en-US" sz="880">
                  <a:solidFill>
                    <a:schemeClr val="tx1">
                      <a:lumMod val="50000"/>
                      <a:lumOff val="50000"/>
                    </a:schemeClr>
                  </a:solidFill>
                </a:rPr>
                <a:t>、上传的身份证正反面照片四个</a:t>
              </a:r>
              <a:r>
                <a:rPr lang="zh-CN" altLang="en-US" sz="880">
                  <a:solidFill>
                    <a:srgbClr val="FF0000"/>
                  </a:solidFill>
                </a:rPr>
                <a:t>边角完整</a:t>
              </a:r>
              <a:r>
                <a:rPr lang="zh-CN" altLang="en-US" sz="880">
                  <a:solidFill>
                    <a:schemeClr val="tx1">
                      <a:lumMod val="50000"/>
                      <a:lumOff val="50000"/>
                    </a:schemeClr>
                  </a:solidFill>
                </a:rPr>
                <a:t>，请勿切边；</a:t>
              </a:r>
              <a:endParaRPr lang="zh-CN" altLang="en-US" sz="880">
                <a:solidFill>
                  <a:schemeClr val="tx1">
                    <a:lumMod val="50000"/>
                    <a:lumOff val="50000"/>
                  </a:schemeClr>
                </a:solidFill>
              </a:endParaRPr>
            </a:p>
            <a:p>
              <a:pPr algn="l"/>
              <a:r>
                <a:rPr lang="en-US" altLang="zh-CN" sz="880">
                  <a:solidFill>
                    <a:schemeClr val="tx1">
                      <a:lumMod val="50000"/>
                      <a:lumOff val="50000"/>
                    </a:schemeClr>
                  </a:solidFill>
                </a:rPr>
                <a:t>2</a:t>
              </a:r>
              <a:r>
                <a:rPr lang="zh-CN" altLang="en-US" sz="880">
                  <a:solidFill>
                    <a:schemeClr val="tx1">
                      <a:lumMod val="50000"/>
                      <a:lumOff val="50000"/>
                    </a:schemeClr>
                  </a:solidFill>
                </a:rPr>
                <a:t>、上传的身份证照片</a:t>
              </a:r>
              <a:r>
                <a:rPr lang="zh-CN" altLang="en-US" sz="880">
                  <a:solidFill>
                    <a:srgbClr val="FF0000"/>
                  </a:solidFill>
                </a:rPr>
                <a:t>清晰</a:t>
              </a:r>
              <a:r>
                <a:rPr lang="zh-CN" altLang="en-US" sz="880">
                  <a:solidFill>
                    <a:schemeClr val="tx1">
                      <a:lumMod val="50000"/>
                      <a:lumOff val="50000"/>
                    </a:schemeClr>
                  </a:solidFill>
                </a:rPr>
                <a:t>，请勿模糊或反光；</a:t>
              </a:r>
              <a:endParaRPr lang="zh-CN" altLang="en-US" sz="880">
                <a:solidFill>
                  <a:schemeClr val="tx1">
                    <a:lumMod val="50000"/>
                    <a:lumOff val="50000"/>
                  </a:schemeClr>
                </a:solidFill>
              </a:endParaRPr>
            </a:p>
            <a:p>
              <a:pPr algn="l"/>
              <a:r>
                <a:rPr lang="en-US" altLang="zh-CN" sz="880">
                  <a:solidFill>
                    <a:schemeClr val="tx1">
                      <a:lumMod val="50000"/>
                      <a:lumOff val="50000"/>
                    </a:schemeClr>
                  </a:solidFill>
                </a:rPr>
                <a:t>3</a:t>
              </a:r>
              <a:r>
                <a:rPr lang="zh-CN" altLang="en-US" sz="880">
                  <a:solidFill>
                    <a:schemeClr val="tx1">
                      <a:lumMod val="50000"/>
                      <a:lumOff val="50000"/>
                    </a:schemeClr>
                  </a:solidFill>
                </a:rPr>
                <a:t>、</a:t>
              </a:r>
              <a:r>
                <a:rPr lang="zh-CN" altLang="en-US" sz="880">
                  <a:solidFill>
                    <a:srgbClr val="FF0000"/>
                  </a:solidFill>
                </a:rPr>
                <a:t>个人签名照片</a:t>
              </a:r>
              <a:r>
                <a:rPr lang="zh-CN" altLang="en-US" sz="880">
                  <a:solidFill>
                    <a:schemeClr val="tx1">
                      <a:lumMod val="50000"/>
                      <a:lumOff val="50000"/>
                    </a:schemeClr>
                  </a:solidFill>
                </a:rPr>
                <a:t>为后续业务办理核对字迹是否一致，请确保为本人常用签名字迹；</a:t>
              </a:r>
              <a:endParaRPr lang="zh-CN" altLang="en-US" sz="880">
                <a:solidFill>
                  <a:schemeClr val="tx1">
                    <a:lumMod val="50000"/>
                    <a:lumOff val="50000"/>
                  </a:schemeClr>
                </a:solidFill>
              </a:endParaRPr>
            </a:p>
            <a:p>
              <a:pPr algn="l"/>
              <a:r>
                <a:rPr lang="en-US" altLang="zh-CN" sz="880">
                  <a:solidFill>
                    <a:schemeClr val="tx1">
                      <a:lumMod val="50000"/>
                      <a:lumOff val="50000"/>
                    </a:schemeClr>
                  </a:solidFill>
                </a:rPr>
                <a:t>4</a:t>
              </a:r>
              <a:r>
                <a:rPr lang="zh-CN" altLang="en-US" sz="880">
                  <a:solidFill>
                    <a:schemeClr val="tx1">
                      <a:lumMod val="50000"/>
                      <a:lumOff val="50000"/>
                    </a:schemeClr>
                  </a:solidFill>
                </a:rPr>
                <a:t>、身份证照片及签名上传完，请仔细阅读《个人数字证书申请责任书》后进入下一步。</a:t>
              </a:r>
              <a:endParaRPr lang="zh-CN" altLang="en-US" sz="880">
                <a:solidFill>
                  <a:schemeClr val="tx1">
                    <a:lumMod val="50000"/>
                    <a:lumOff val="50000"/>
                  </a:schemeClr>
                </a:solidFill>
              </a:endParaRPr>
            </a:p>
          </p:txBody>
        </p:sp>
      </p:grpSp>
    </p:spTree>
    <p:custDataLst>
      <p:tags r:id="rId10"/>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2344" y="472167"/>
            <a:ext cx="467783" cy="467783"/>
          </a:xfrm>
          <a:prstGeom prst="rect">
            <a:avLst/>
          </a:prstGeom>
        </p:spPr>
      </p:pic>
      <p:sp>
        <p:nvSpPr>
          <p:cNvPr id="4" name="Title 6"/>
          <p:cNvSpPr txBox="1"/>
          <p:nvPr>
            <p:custDataLst>
              <p:tags r:id="rId7"/>
            </p:custDataLst>
          </p:nvPr>
        </p:nvSpPr>
        <p:spPr>
          <a:xfrm>
            <a:off x="167026" y="68102"/>
            <a:ext cx="7129315" cy="456372"/>
          </a:xfrm>
          <a:prstGeom prst="rect">
            <a:avLst/>
          </a:prstGeom>
          <a:noFill/>
          <a:ln w="3175">
            <a:noFill/>
            <a:prstDash val="dash"/>
          </a:ln>
        </p:spPr>
        <p:txBody>
          <a:bodyPr wrap="square" lIns="59400" tIns="29699" rIns="59400" bIns="29699"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5</a:t>
            </a:r>
            <a:r>
              <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、填写基本信息资料</a:t>
            </a:r>
            <a:endPar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grpSp>
        <p:nvGrpSpPr>
          <p:cNvPr id="25" name="组合 24"/>
          <p:cNvGrpSpPr/>
          <p:nvPr/>
        </p:nvGrpSpPr>
        <p:grpSpPr>
          <a:xfrm rot="0">
            <a:off x="4947920" y="1714500"/>
            <a:ext cx="2419350" cy="2494280"/>
            <a:chOff x="11094" y="2998"/>
            <a:chExt cx="5195" cy="5356"/>
          </a:xfrm>
        </p:grpSpPr>
        <p:sp>
          <p:nvSpPr>
            <p:cNvPr id="11" name="对角圆角矩形 10"/>
            <p:cNvSpPr/>
            <p:nvPr/>
          </p:nvSpPr>
          <p:spPr>
            <a:xfrm>
              <a:off x="12671" y="2998"/>
              <a:ext cx="3618" cy="5356"/>
            </a:xfrm>
            <a:prstGeom prst="round2DiagRect">
              <a:avLst/>
            </a:prstGeom>
            <a:gradFill>
              <a:gsLst>
                <a:gs pos="0">
                  <a:srgbClr val="C2F1FD"/>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4200000" scaled="0"/>
            </a:gradFill>
            <a:ln cap="rnd" cmpd="dbl">
              <a:prstDash val="lgDash"/>
              <a:roun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20"/>
            </a:p>
          </p:txBody>
        </p:sp>
        <p:sp>
          <p:nvSpPr>
            <p:cNvPr id="12" name="文本框 11"/>
            <p:cNvSpPr txBox="1"/>
            <p:nvPr/>
          </p:nvSpPr>
          <p:spPr>
            <a:xfrm>
              <a:off x="12825" y="2998"/>
              <a:ext cx="3310" cy="4982"/>
            </a:xfrm>
            <a:prstGeom prst="rect">
              <a:avLst/>
            </a:prstGeom>
            <a:noFill/>
          </p:spPr>
          <p:txBody>
            <a:bodyPr wrap="square" rtlCol="0">
              <a:spAutoFit/>
            </a:bodyPr>
            <a:p>
              <a:pPr fontAlgn="auto">
                <a:lnSpc>
                  <a:spcPct val="150000"/>
                </a:lnSpc>
              </a:pPr>
              <a:r>
                <a:rPr lang="zh-CN" altLang="en-US" sz="880">
                  <a:solidFill>
                    <a:schemeClr val="tx1"/>
                  </a:solidFill>
                  <a:latin typeface="+mn-ea"/>
                  <a:cs typeface="+mn-ea"/>
                </a:rPr>
                <a:t>✪温馨提示：</a:t>
              </a:r>
              <a:endParaRPr lang="zh-CN" altLang="en-US" sz="880">
                <a:solidFill>
                  <a:schemeClr val="tx1"/>
                </a:solidFill>
                <a:latin typeface="+mn-ea"/>
                <a:cs typeface="+mn-ea"/>
              </a:endParaRPr>
            </a:p>
            <a:p>
              <a:pPr fontAlgn="auto">
                <a:lnSpc>
                  <a:spcPct val="150000"/>
                </a:lnSpc>
              </a:pPr>
              <a:r>
                <a:rPr lang="en-US" altLang="zh-CN" sz="880">
                  <a:latin typeface="+mn-ea"/>
                  <a:cs typeface="+mn-ea"/>
                  <a:sym typeface="+mn-ea"/>
                </a:rPr>
                <a:t>1</a:t>
              </a:r>
              <a:r>
                <a:rPr lang="zh-CN" altLang="en-US" sz="880">
                  <a:latin typeface="+mn-ea"/>
                  <a:cs typeface="+mn-ea"/>
                  <a:sym typeface="+mn-ea"/>
                </a:rPr>
                <a:t>、客户可完善反洗钱相关信息（税收居民身份、政要任务、实际控制关系、实际受益人、不良诚信记录、交易类型）。</a:t>
              </a:r>
              <a:endParaRPr lang="zh-CN" altLang="en-US" sz="880">
                <a:solidFill>
                  <a:schemeClr val="tx1"/>
                </a:solidFill>
                <a:latin typeface="+mn-ea"/>
                <a:cs typeface="+mn-ea"/>
              </a:endParaRPr>
            </a:p>
            <a:p>
              <a:pPr fontAlgn="auto">
                <a:lnSpc>
                  <a:spcPct val="150000"/>
                </a:lnSpc>
              </a:pPr>
              <a:r>
                <a:rPr lang="en-US" altLang="zh-CN" sz="880">
                  <a:solidFill>
                    <a:schemeClr val="tx1"/>
                  </a:solidFill>
                  <a:latin typeface="+mn-ea"/>
                  <a:cs typeface="+mn-ea"/>
                </a:rPr>
                <a:t>2</a:t>
              </a:r>
              <a:r>
                <a:rPr lang="zh-CN" altLang="en-US" sz="880">
                  <a:solidFill>
                    <a:schemeClr val="tx1"/>
                  </a:solidFill>
                  <a:latin typeface="+mn-ea"/>
                  <a:cs typeface="+mn-ea"/>
                </a:rPr>
                <a:t>、客户身份信息及联系电话从柜台读取，本次业务不可更改。</a:t>
              </a:r>
              <a:endParaRPr lang="zh-CN" altLang="en-US" sz="880">
                <a:solidFill>
                  <a:schemeClr val="tx1"/>
                </a:solidFill>
                <a:latin typeface="+mn-ea"/>
                <a:cs typeface="+mn-ea"/>
              </a:endParaRPr>
            </a:p>
            <a:p>
              <a:pPr fontAlgn="auto">
                <a:lnSpc>
                  <a:spcPct val="150000"/>
                </a:lnSpc>
              </a:pPr>
              <a:r>
                <a:rPr lang="en-US" altLang="zh-CN" sz="880">
                  <a:solidFill>
                    <a:schemeClr val="tx1"/>
                  </a:solidFill>
                  <a:latin typeface="+mn-ea"/>
                  <a:cs typeface="+mn-ea"/>
                </a:rPr>
                <a:t>3</a:t>
              </a:r>
              <a:r>
                <a:rPr lang="zh-CN" altLang="en-US" sz="880">
                  <a:solidFill>
                    <a:schemeClr val="tx1"/>
                  </a:solidFill>
                  <a:latin typeface="+mn-ea"/>
                  <a:cs typeface="+mn-ea"/>
                </a:rPr>
                <a:t>、客户可修改联系地址信息、其他信息。</a:t>
              </a:r>
              <a:endParaRPr lang="zh-CN" altLang="en-US" sz="880">
                <a:solidFill>
                  <a:schemeClr val="tx1"/>
                </a:solidFill>
                <a:latin typeface="+mn-ea"/>
                <a:cs typeface="+mn-ea"/>
              </a:endParaRPr>
            </a:p>
          </p:txBody>
        </p:sp>
        <p:cxnSp>
          <p:nvCxnSpPr>
            <p:cNvPr id="23" name="直接连接符 22"/>
            <p:cNvCxnSpPr/>
            <p:nvPr/>
          </p:nvCxnSpPr>
          <p:spPr>
            <a:xfrm>
              <a:off x="11094" y="4173"/>
              <a:ext cx="757" cy="1205"/>
            </a:xfrm>
            <a:prstGeom prst="line">
              <a:avLst/>
            </a:prstGeom>
            <a:ln w="12700" cmpd="dbl">
              <a:solidFill>
                <a:schemeClr val="tx2">
                  <a:lumMod val="50000"/>
                </a:schemeClr>
              </a:solidFill>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V="1">
              <a:off x="11851" y="5364"/>
              <a:ext cx="771" cy="14"/>
            </a:xfrm>
            <a:prstGeom prst="line">
              <a:avLst/>
            </a:prstGeom>
            <a:ln w="12700" cmpd="dbl">
              <a:solidFill>
                <a:schemeClr val="tx2">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pic>
        <p:nvPicPr>
          <p:cNvPr id="3" name="图片 2" descr="反洗钱资料"/>
          <p:cNvPicPr/>
          <p:nvPr/>
        </p:nvPicPr>
        <p:blipFill>
          <a:blip r:embed="rId8"/>
          <a:stretch>
            <a:fillRect/>
          </a:stretch>
        </p:blipFill>
        <p:spPr>
          <a:xfrm>
            <a:off x="776605" y="524510"/>
            <a:ext cx="1980000" cy="4788000"/>
          </a:xfrm>
          <a:prstGeom prst="rect">
            <a:avLst/>
          </a:prstGeom>
        </p:spPr>
      </p:pic>
      <p:pic>
        <p:nvPicPr>
          <p:cNvPr id="7" name="图片 6" descr="适当性评估-资料"/>
          <p:cNvPicPr/>
          <p:nvPr/>
        </p:nvPicPr>
        <p:blipFill>
          <a:blip r:embed="rId9"/>
          <a:stretch>
            <a:fillRect/>
          </a:stretch>
        </p:blipFill>
        <p:spPr>
          <a:xfrm>
            <a:off x="2969895" y="524510"/>
            <a:ext cx="1980000" cy="4788000"/>
          </a:xfrm>
          <a:prstGeom prst="rect">
            <a:avLst/>
          </a:prstGeom>
        </p:spPr>
      </p:pic>
    </p:spTree>
    <p:custDataLst>
      <p:tags r:id="rId10"/>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2344" y="472167"/>
            <a:ext cx="467783" cy="467783"/>
          </a:xfrm>
          <a:prstGeom prst="rect">
            <a:avLst/>
          </a:prstGeom>
        </p:spPr>
      </p:pic>
      <p:sp>
        <p:nvSpPr>
          <p:cNvPr id="4" name="Title 6"/>
          <p:cNvSpPr txBox="1"/>
          <p:nvPr>
            <p:custDataLst>
              <p:tags r:id="rId7"/>
            </p:custDataLst>
          </p:nvPr>
        </p:nvSpPr>
        <p:spPr>
          <a:xfrm>
            <a:off x="415227" y="417525"/>
            <a:ext cx="7129315" cy="456372"/>
          </a:xfrm>
          <a:prstGeom prst="rect">
            <a:avLst/>
          </a:prstGeom>
          <a:noFill/>
          <a:ln w="3175">
            <a:noFill/>
            <a:prstDash val="dash"/>
          </a:ln>
        </p:spPr>
        <p:txBody>
          <a:bodyPr wrap="square" lIns="59400" tIns="29699" rIns="59400" bIns="29699"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6</a:t>
            </a:r>
            <a:r>
              <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、投资者适当性评估</a:t>
            </a:r>
            <a:endPar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23" name="圆角矩形 22"/>
          <p:cNvSpPr/>
          <p:nvPr/>
        </p:nvSpPr>
        <p:spPr>
          <a:xfrm>
            <a:off x="359500" y="1610491"/>
            <a:ext cx="756255" cy="739491"/>
          </a:xfrm>
          <a:prstGeom prst="roundRect">
            <a:avLst/>
          </a:prstGeom>
          <a:pattFill prst="pct25">
            <a:fgClr>
              <a:schemeClr val="accent5">
                <a:lumMod val="20000"/>
                <a:lumOff val="80000"/>
              </a:schemeClr>
            </a:fgClr>
            <a:bgClr>
              <a:schemeClr val="bg1"/>
            </a:bgClr>
          </a:pattFill>
          <a:ln w="12700" cmpd="sng">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p>
            <a:pPr algn="l"/>
            <a:r>
              <a:rPr lang="zh-CN" altLang="en-US" sz="880">
                <a:solidFill>
                  <a:schemeClr val="tx1">
                    <a:lumMod val="65000"/>
                    <a:lumOff val="35000"/>
                  </a:schemeClr>
                </a:solidFill>
              </a:rPr>
              <a:t>如果为专业投资者，请您先准备好相关材料。</a:t>
            </a:r>
            <a:endParaRPr lang="zh-CN" altLang="en-US" sz="880">
              <a:solidFill>
                <a:schemeClr val="tx1">
                  <a:lumMod val="65000"/>
                  <a:lumOff val="35000"/>
                </a:schemeClr>
              </a:solidFill>
            </a:endParaRPr>
          </a:p>
        </p:txBody>
      </p:sp>
      <p:cxnSp>
        <p:nvCxnSpPr>
          <p:cNvPr id="25" name="肘形连接符 24"/>
          <p:cNvCxnSpPr>
            <a:stCxn id="23" idx="2"/>
          </p:cNvCxnSpPr>
          <p:nvPr/>
        </p:nvCxnSpPr>
        <p:spPr>
          <a:xfrm rot="5400000" flipV="1">
            <a:off x="831694" y="2255449"/>
            <a:ext cx="450307" cy="638905"/>
          </a:xfrm>
          <a:prstGeom prst="bentConnector2">
            <a:avLst/>
          </a:prstGeom>
          <a:ln w="12700" cmpd="sng">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 name="直接箭头连接符 1"/>
          <p:cNvCxnSpPr>
            <a:stCxn id="10" idx="3"/>
            <a:endCxn id="11" idx="1"/>
          </p:cNvCxnSpPr>
          <p:nvPr/>
        </p:nvCxnSpPr>
        <p:spPr>
          <a:xfrm>
            <a:off x="2858604" y="1217927"/>
            <a:ext cx="644525"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cxnSp>
        <p:nvCxnSpPr>
          <p:cNvPr id="3" name="直接箭头连接符 2"/>
          <p:cNvCxnSpPr>
            <a:stCxn id="11" idx="3"/>
            <a:endCxn id="12" idx="1"/>
          </p:cNvCxnSpPr>
          <p:nvPr/>
        </p:nvCxnSpPr>
        <p:spPr>
          <a:xfrm>
            <a:off x="4755761" y="1217927"/>
            <a:ext cx="643255" cy="0"/>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V="1">
            <a:off x="271022" y="4869278"/>
            <a:ext cx="7390714" cy="18161"/>
          </a:xfrm>
          <a:prstGeom prst="line">
            <a:avLst/>
          </a:prstGeom>
        </p:spPr>
        <p:style>
          <a:lnRef idx="1">
            <a:schemeClr val="accent1"/>
          </a:lnRef>
          <a:fillRef idx="0">
            <a:schemeClr val="accent1"/>
          </a:fillRef>
          <a:effectRef idx="0">
            <a:schemeClr val="accent1"/>
          </a:effectRef>
          <a:fontRef idx="minor">
            <a:schemeClr val="tx1"/>
          </a:fontRef>
        </p:style>
      </p:cxnSp>
      <p:grpSp>
        <p:nvGrpSpPr>
          <p:cNvPr id="22" name="组合 21"/>
          <p:cNvGrpSpPr/>
          <p:nvPr/>
        </p:nvGrpSpPr>
        <p:grpSpPr>
          <a:xfrm>
            <a:off x="263868" y="1067980"/>
            <a:ext cx="7390714" cy="3819459"/>
            <a:chOff x="568" y="1896"/>
            <a:chExt cx="15871" cy="8202"/>
          </a:xfrm>
        </p:grpSpPr>
        <p:grpSp>
          <p:nvGrpSpPr>
            <p:cNvPr id="17" name="组合 16"/>
            <p:cNvGrpSpPr/>
            <p:nvPr/>
          </p:nvGrpSpPr>
          <p:grpSpPr>
            <a:xfrm>
              <a:off x="582" y="1896"/>
              <a:ext cx="15842" cy="8202"/>
              <a:chOff x="211" y="1913"/>
              <a:chExt cx="15842" cy="8202"/>
            </a:xfrm>
          </p:grpSpPr>
          <p:grpSp>
            <p:nvGrpSpPr>
              <p:cNvPr id="18" name="组合 17"/>
              <p:cNvGrpSpPr/>
              <p:nvPr/>
            </p:nvGrpSpPr>
            <p:grpSpPr>
              <a:xfrm>
                <a:off x="2582" y="1913"/>
                <a:ext cx="3684" cy="6973"/>
                <a:chOff x="2204" y="1913"/>
                <a:chExt cx="3684" cy="6973"/>
              </a:xfrm>
            </p:grpSpPr>
            <p:pic>
              <p:nvPicPr>
                <p:cNvPr id="5" name="图片 4" descr="适当性分类"/>
                <p:cNvPicPr/>
                <p:nvPr/>
              </p:nvPicPr>
              <p:blipFill>
                <a:blip r:embed="rId8"/>
                <a:stretch>
                  <a:fillRect/>
                </a:stretch>
              </p:blipFill>
              <p:spPr>
                <a:xfrm>
                  <a:off x="2204" y="2934"/>
                  <a:ext cx="3685" cy="5953"/>
                </a:xfrm>
                <a:prstGeom prst="rect">
                  <a:avLst/>
                </a:prstGeom>
              </p:spPr>
            </p:pic>
            <p:sp>
              <p:nvSpPr>
                <p:cNvPr id="10" name="流程图: 准备 9"/>
                <p:cNvSpPr/>
                <p:nvPr/>
              </p:nvSpPr>
              <p:spPr>
                <a:xfrm>
                  <a:off x="2702" y="1913"/>
                  <a:ext cx="2689" cy="64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l"/>
                  <a:r>
                    <a:rPr lang="zh-CN" altLang="en-US" sz="1175"/>
                    <a:t>适当性分类</a:t>
                  </a:r>
                  <a:endParaRPr lang="zh-CN" altLang="en-US" sz="1175"/>
                </a:p>
              </p:txBody>
            </p:sp>
          </p:grpSp>
          <p:grpSp>
            <p:nvGrpSpPr>
              <p:cNvPr id="19" name="组合 18"/>
              <p:cNvGrpSpPr/>
              <p:nvPr/>
            </p:nvGrpSpPr>
            <p:grpSpPr>
              <a:xfrm>
                <a:off x="6656" y="1913"/>
                <a:ext cx="3684" cy="6973"/>
                <a:chOff x="6656" y="1913"/>
                <a:chExt cx="3684" cy="6973"/>
              </a:xfrm>
            </p:grpSpPr>
            <p:pic>
              <p:nvPicPr>
                <p:cNvPr id="6" name="图片 5" descr="评测问卷"/>
                <p:cNvPicPr/>
                <p:nvPr/>
              </p:nvPicPr>
              <p:blipFill>
                <a:blip r:embed="rId9"/>
                <a:stretch>
                  <a:fillRect/>
                </a:stretch>
              </p:blipFill>
              <p:spPr>
                <a:xfrm>
                  <a:off x="6656" y="2934"/>
                  <a:ext cx="3685" cy="5953"/>
                </a:xfrm>
                <a:prstGeom prst="rect">
                  <a:avLst/>
                </a:prstGeom>
              </p:spPr>
            </p:pic>
            <p:sp>
              <p:nvSpPr>
                <p:cNvPr id="11" name="流程图: 准备 10"/>
                <p:cNvSpPr/>
                <p:nvPr/>
              </p:nvSpPr>
              <p:spPr>
                <a:xfrm>
                  <a:off x="7154" y="1913"/>
                  <a:ext cx="2689" cy="64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r>
                    <a:rPr lang="zh-CN" altLang="en-US" sz="1175"/>
                    <a:t>问卷评测</a:t>
                  </a:r>
                  <a:endParaRPr lang="zh-CN" altLang="en-US" sz="1175"/>
                </a:p>
              </p:txBody>
            </p:sp>
          </p:grpSp>
          <p:grpSp>
            <p:nvGrpSpPr>
              <p:cNvPr id="13" name="组合 12"/>
              <p:cNvGrpSpPr/>
              <p:nvPr/>
            </p:nvGrpSpPr>
            <p:grpSpPr>
              <a:xfrm rot="0">
                <a:off x="10726" y="1913"/>
                <a:ext cx="3684" cy="6973"/>
                <a:chOff x="9919" y="1856"/>
                <a:chExt cx="3684" cy="6973"/>
              </a:xfrm>
            </p:grpSpPr>
            <p:pic>
              <p:nvPicPr>
                <p:cNvPr id="7" name="图片 6" descr="评估结果"/>
                <p:cNvPicPr/>
                <p:nvPr/>
              </p:nvPicPr>
              <p:blipFill>
                <a:blip r:embed="rId10"/>
                <a:stretch>
                  <a:fillRect/>
                </a:stretch>
              </p:blipFill>
              <p:spPr>
                <a:xfrm>
                  <a:off x="9919" y="2877"/>
                  <a:ext cx="3685" cy="5953"/>
                </a:xfrm>
                <a:prstGeom prst="rect">
                  <a:avLst/>
                </a:prstGeom>
              </p:spPr>
            </p:pic>
            <p:sp>
              <p:nvSpPr>
                <p:cNvPr id="12" name="流程图: 准备 11"/>
                <p:cNvSpPr/>
                <p:nvPr/>
              </p:nvSpPr>
              <p:spPr>
                <a:xfrm>
                  <a:off x="10417" y="1856"/>
                  <a:ext cx="2689" cy="64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r>
                    <a:rPr lang="zh-CN" altLang="en-US" sz="880"/>
                    <a:t>测评结果与业务风险匹配</a:t>
                  </a:r>
                  <a:endParaRPr lang="zh-CN" altLang="en-US" sz="880"/>
                </a:p>
              </p:txBody>
            </p:sp>
          </p:grpSp>
          <p:cxnSp>
            <p:nvCxnSpPr>
              <p:cNvPr id="14" name="肘形连接符 13"/>
              <p:cNvCxnSpPr/>
              <p:nvPr/>
            </p:nvCxnSpPr>
            <p:spPr>
              <a:xfrm rot="10800000" flipV="1">
                <a:off x="211" y="2235"/>
                <a:ext cx="2869" cy="7880"/>
              </a:xfrm>
              <a:prstGeom prst="bentConnector2">
                <a:avLst/>
              </a:prstGeom>
              <a:ln w="12700"/>
            </p:spPr>
            <p:style>
              <a:lnRef idx="1">
                <a:schemeClr val="accent1"/>
              </a:lnRef>
              <a:fillRef idx="0">
                <a:schemeClr val="accent1"/>
              </a:fillRef>
              <a:effectRef idx="0">
                <a:schemeClr val="accent1"/>
              </a:effectRef>
              <a:fontRef idx="minor">
                <a:schemeClr val="tx1"/>
              </a:fontRef>
            </p:style>
          </p:cxnSp>
          <p:cxnSp>
            <p:nvCxnSpPr>
              <p:cNvPr id="15" name="肘形连接符 14"/>
              <p:cNvCxnSpPr>
                <a:stCxn id="12" idx="3"/>
              </p:cNvCxnSpPr>
              <p:nvPr/>
            </p:nvCxnSpPr>
            <p:spPr>
              <a:xfrm>
                <a:off x="13913" y="2235"/>
                <a:ext cx="2141" cy="7821"/>
              </a:xfrm>
              <a:prstGeom prst="bentConnector2">
                <a:avLst/>
              </a:prstGeom>
              <a:ln w="12700"/>
            </p:spPr>
            <p:style>
              <a:lnRef idx="1">
                <a:schemeClr val="accent1"/>
              </a:lnRef>
              <a:fillRef idx="0">
                <a:schemeClr val="accent1"/>
              </a:fillRef>
              <a:effectRef idx="0">
                <a:schemeClr val="accent1"/>
              </a:effectRef>
              <a:fontRef idx="minor">
                <a:schemeClr val="tx1"/>
              </a:fontRef>
            </p:style>
          </p:cxnSp>
        </p:grpSp>
        <p:cxnSp>
          <p:nvCxnSpPr>
            <p:cNvPr id="21" name="直接连接符 20"/>
            <p:cNvCxnSpPr/>
            <p:nvPr/>
          </p:nvCxnSpPr>
          <p:spPr>
            <a:xfrm flipV="1">
              <a:off x="568" y="10059"/>
              <a:ext cx="15871" cy="39"/>
            </a:xfrm>
            <a:prstGeom prst="line">
              <a:avLst/>
            </a:prstGeom>
            <a:ln w="12700"/>
          </p:spPr>
          <p:style>
            <a:lnRef idx="1">
              <a:schemeClr val="accent1"/>
            </a:lnRef>
            <a:fillRef idx="0">
              <a:schemeClr val="accent1"/>
            </a:fillRef>
            <a:effectRef idx="0">
              <a:schemeClr val="accent1"/>
            </a:effectRef>
            <a:fontRef idx="minor">
              <a:schemeClr val="tx1"/>
            </a:fontRef>
          </p:style>
        </p:cxnSp>
      </p:grpSp>
    </p:spTree>
    <p:custDataLst>
      <p:tags r:id="rId1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2344" y="472167"/>
            <a:ext cx="467783" cy="467783"/>
          </a:xfrm>
          <a:prstGeom prst="rect">
            <a:avLst/>
          </a:prstGeom>
        </p:spPr>
      </p:pic>
      <p:sp>
        <p:nvSpPr>
          <p:cNvPr id="4" name="Title 6"/>
          <p:cNvSpPr txBox="1"/>
          <p:nvPr>
            <p:custDataLst>
              <p:tags r:id="rId7"/>
            </p:custDataLst>
          </p:nvPr>
        </p:nvSpPr>
        <p:spPr>
          <a:xfrm>
            <a:off x="336360" y="287601"/>
            <a:ext cx="7129315" cy="456372"/>
          </a:xfrm>
          <a:prstGeom prst="rect">
            <a:avLst/>
          </a:prstGeom>
          <a:noFill/>
          <a:ln w="3175">
            <a:noFill/>
            <a:prstDash val="dash"/>
          </a:ln>
        </p:spPr>
        <p:txBody>
          <a:bodyPr wrap="square" lIns="59400" tIns="29699" rIns="59400" bIns="29699" anchor="ctr" anchorCtr="0">
            <a:normAutofit fontScale="8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6.1</a:t>
            </a:r>
            <a:r>
              <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、投资者适当性评估</a:t>
            </a:r>
            <a:r>
              <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a:t>
            </a:r>
            <a:r>
              <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测评结果与业务风险不匹配</a:t>
            </a:r>
            <a:endParaRPr kumimoji="0" lang="zh-CN" altLang="en-US"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sp>
        <p:nvSpPr>
          <p:cNvPr id="20" name="矩形 19"/>
          <p:cNvSpPr/>
          <p:nvPr/>
        </p:nvSpPr>
        <p:spPr>
          <a:xfrm>
            <a:off x="1651746" y="815119"/>
            <a:ext cx="1651280" cy="762774"/>
          </a:xfrm>
          <a:prstGeom prst="rect">
            <a:avLst/>
          </a:prstGeom>
          <a:solidFill>
            <a:schemeClr val="bg1"/>
          </a:solidFill>
          <a:ln w="12700" cmpd="sng">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p>
            <a:pPr algn="l"/>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测评结果与现有业务风险不匹配且</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sym typeface="+mn-ea"/>
              </a:rPr>
              <a:t>非风险承受能力最低类别</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的存量客户，请根据真实意愿在</a:t>
            </a:r>
            <a:r>
              <a:rPr lang="en-US" altLang="zh-CN"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接受</a:t>
            </a:r>
            <a:r>
              <a:rPr lang="en-US" altLang="zh-CN"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en-US" altLang="zh-CN"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不接受</a:t>
            </a:r>
            <a:r>
              <a:rPr lang="en-US" altLang="zh-CN"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en-US" altLang="zh-CN"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重新测评</a:t>
            </a:r>
            <a:r>
              <a:rPr lang="en-US" altLang="zh-CN"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a:t>
            </a:r>
            <a:r>
              <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rPr>
              <a:t>中选择。</a:t>
            </a:r>
            <a:endParaRPr lang="zh-CN" altLang="en-US" sz="880">
              <a:solidFill>
                <a:schemeClr val="tx1">
                  <a:lumMod val="65000"/>
                  <a:lumOff val="35000"/>
                </a:schemeClr>
              </a:solidFill>
              <a:latin typeface="汉仪君黑-45简" panose="020B0604020202020204" charset="-122"/>
              <a:ea typeface="汉仪君黑-45简" panose="020B0604020202020204" charset="-122"/>
              <a:cs typeface="汉仪君黑-45简" panose="020B0604020202020204" charset="-122"/>
            </a:endParaRPr>
          </a:p>
        </p:txBody>
      </p:sp>
      <p:grpSp>
        <p:nvGrpSpPr>
          <p:cNvPr id="5" name="组合 4"/>
          <p:cNvGrpSpPr/>
          <p:nvPr/>
        </p:nvGrpSpPr>
        <p:grpSpPr>
          <a:xfrm>
            <a:off x="1514475" y="1577975"/>
            <a:ext cx="1980565" cy="341630"/>
            <a:chOff x="2385" y="2485"/>
            <a:chExt cx="3119" cy="538"/>
          </a:xfrm>
        </p:grpSpPr>
        <p:cxnSp>
          <p:nvCxnSpPr>
            <p:cNvPr id="28" name="肘形连接符 27"/>
            <p:cNvCxnSpPr>
              <a:stCxn id="9" idx="0"/>
              <a:endCxn id="20" idx="2"/>
            </p:cNvCxnSpPr>
            <p:nvPr/>
          </p:nvCxnSpPr>
          <p:spPr>
            <a:xfrm rot="16200000">
              <a:off x="2874" y="1996"/>
              <a:ext cx="538" cy="1516"/>
            </a:xfrm>
            <a:prstGeom prst="bentConnector3">
              <a:avLst>
                <a:gd name="adj1" fmla="val 49932"/>
              </a:avLst>
            </a:prstGeom>
            <a:ln w="12700"/>
          </p:spPr>
          <p:style>
            <a:lnRef idx="1">
              <a:schemeClr val="accent1"/>
            </a:lnRef>
            <a:fillRef idx="0">
              <a:schemeClr val="accent1"/>
            </a:fillRef>
            <a:effectRef idx="0">
              <a:schemeClr val="accent1"/>
            </a:effectRef>
            <a:fontRef idx="minor">
              <a:schemeClr val="tx1"/>
            </a:fontRef>
          </p:style>
        </p:cxnSp>
        <p:cxnSp>
          <p:nvCxnSpPr>
            <p:cNvPr id="32" name="肘形连接符 31"/>
            <p:cNvCxnSpPr>
              <a:stCxn id="22" idx="0"/>
            </p:cNvCxnSpPr>
            <p:nvPr/>
          </p:nvCxnSpPr>
          <p:spPr>
            <a:xfrm rot="16200000" flipV="1">
              <a:off x="4489" y="2007"/>
              <a:ext cx="266" cy="1765"/>
            </a:xfrm>
            <a:prstGeom prst="bentConnector2">
              <a:avLst/>
            </a:prstGeom>
            <a:ln w="12700"/>
          </p:spPr>
          <p:style>
            <a:lnRef idx="1">
              <a:schemeClr val="accent1"/>
            </a:lnRef>
            <a:fillRef idx="0">
              <a:schemeClr val="accent1"/>
            </a:fillRef>
            <a:effectRef idx="0">
              <a:schemeClr val="accent1"/>
            </a:effectRef>
            <a:fontRef idx="minor">
              <a:schemeClr val="tx1"/>
            </a:fontRef>
          </p:style>
        </p:cxnSp>
      </p:grpSp>
      <p:pic>
        <p:nvPicPr>
          <p:cNvPr id="2" name="图片 1" descr="YA9(5YSTO`~PHZWAUU~@$87"/>
          <p:cNvPicPr/>
          <p:nvPr/>
        </p:nvPicPr>
        <p:blipFill>
          <a:blip r:embed="rId8"/>
          <a:stretch>
            <a:fillRect/>
          </a:stretch>
        </p:blipFill>
        <p:spPr>
          <a:xfrm>
            <a:off x="657225" y="1918335"/>
            <a:ext cx="1717200" cy="2905200"/>
          </a:xfrm>
          <a:prstGeom prst="rect">
            <a:avLst/>
          </a:prstGeom>
        </p:spPr>
      </p:pic>
      <p:pic>
        <p:nvPicPr>
          <p:cNvPr id="6" name="图片 5" descr="C2"/>
          <p:cNvPicPr/>
          <p:nvPr/>
        </p:nvPicPr>
        <p:blipFill>
          <a:blip r:embed="rId9"/>
          <a:stretch>
            <a:fillRect/>
          </a:stretch>
        </p:blipFill>
        <p:spPr>
          <a:xfrm>
            <a:off x="2702571" y="1919868"/>
            <a:ext cx="1716028" cy="2904047"/>
          </a:xfrm>
          <a:prstGeom prst="rect">
            <a:avLst/>
          </a:prstGeom>
        </p:spPr>
      </p:pic>
      <p:sp>
        <p:nvSpPr>
          <p:cNvPr id="11" name="横卷形 10"/>
          <p:cNvSpPr/>
          <p:nvPr/>
        </p:nvSpPr>
        <p:spPr>
          <a:xfrm>
            <a:off x="4975860" y="2622592"/>
            <a:ext cx="2058670" cy="1498600"/>
          </a:xfrm>
          <a:prstGeom prst="horizontalScroll">
            <a:avLst/>
          </a:prstGeom>
          <a:solidFill>
            <a:schemeClr val="bg1"/>
          </a:solidFill>
          <a:ln w="12700" cmpd="sng">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07950" tIns="0" rIns="0" bIns="36195" rtlCol="0" anchor="ctr"/>
          <a:p>
            <a:pPr algn="l"/>
            <a:r>
              <a:rPr lang="zh-CN" altLang="en-US" sz="1000">
                <a:solidFill>
                  <a:schemeClr val="tx1"/>
                </a:solidFill>
                <a:latin typeface="+mn-ea"/>
                <a:sym typeface="+mn-ea"/>
              </a:rPr>
              <a:t>如果客户风险测评结果与已开立期货账户不匹配，且接受测评结果并坚持开户的，需签署</a:t>
            </a:r>
            <a:r>
              <a:rPr lang="zh-CN" altLang="en-US" sz="1000">
                <a:solidFill>
                  <a:srgbClr val="FF0000"/>
                </a:solidFill>
                <a:latin typeface="+mn-ea"/>
                <a:sym typeface="+mn-ea"/>
              </a:rPr>
              <a:t>《普通投资者购买高于自身风险承受能力产品或者服务的特别风险警示书》。</a:t>
            </a:r>
            <a:endParaRPr lang="zh-CN" altLang="en-US" sz="1000">
              <a:solidFill>
                <a:srgbClr val="FF0000"/>
              </a:solidFill>
              <a:latin typeface="+mn-ea"/>
              <a:sym typeface="+mn-ea"/>
            </a:endParaRPr>
          </a:p>
        </p:txBody>
      </p:sp>
      <p:sp>
        <p:nvSpPr>
          <p:cNvPr id="12" name="燕尾形箭头 11"/>
          <p:cNvSpPr/>
          <p:nvPr/>
        </p:nvSpPr>
        <p:spPr>
          <a:xfrm>
            <a:off x="4526915" y="3182979"/>
            <a:ext cx="378460" cy="377825"/>
          </a:xfrm>
          <a:prstGeom prst="notchedRightArrow">
            <a:avLst/>
          </a:prstGeom>
          <a:solidFill>
            <a:schemeClr val="accent2">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10"/>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p:cNvPicPr/>
          <p:nvPr>
            <p:custDataLst>
              <p:tags r:id="rId1"/>
            </p:custDataLst>
          </p:nvPr>
        </p:nvPicPr>
        <p:blipFill>
          <a:blip r:embed="rId2" r:link="rId3" cstate="screen"/>
          <a:stretch>
            <a:fillRect/>
          </a:stretch>
        </p:blipFill>
        <p:spPr>
          <a:xfrm>
            <a:off x="0" y="472167"/>
            <a:ext cx="467783" cy="467783"/>
          </a:xfrm>
          <a:prstGeom prst="rect">
            <a:avLst/>
          </a:prstGeom>
        </p:spPr>
      </p:pic>
      <p:pic>
        <p:nvPicPr>
          <p:cNvPr id="43" name="图片 42"/>
          <p:cNvPicPr/>
          <p:nvPr>
            <p:custDataLst>
              <p:tags r:id="rId4"/>
            </p:custDataLst>
          </p:nvPr>
        </p:nvPicPr>
        <p:blipFill>
          <a:blip r:embed="rId5" r:link="rId6" cstate="screen"/>
          <a:stretch>
            <a:fillRect/>
          </a:stretch>
        </p:blipFill>
        <p:spPr>
          <a:xfrm>
            <a:off x="7452344" y="472167"/>
            <a:ext cx="467783" cy="467783"/>
          </a:xfrm>
          <a:prstGeom prst="rect">
            <a:avLst/>
          </a:prstGeom>
        </p:spPr>
      </p:pic>
      <p:sp>
        <p:nvSpPr>
          <p:cNvPr id="4" name="Title 6"/>
          <p:cNvSpPr txBox="1"/>
          <p:nvPr>
            <p:custDataLst>
              <p:tags r:id="rId7"/>
            </p:custDataLst>
          </p:nvPr>
        </p:nvSpPr>
        <p:spPr>
          <a:xfrm>
            <a:off x="415227" y="417525"/>
            <a:ext cx="7129315" cy="456372"/>
          </a:xfrm>
          <a:prstGeom prst="rect">
            <a:avLst/>
          </a:prstGeom>
          <a:noFill/>
          <a:ln w="3175">
            <a:noFill/>
            <a:prstDash val="dash"/>
          </a:ln>
        </p:spPr>
        <p:txBody>
          <a:bodyPr wrap="square" lIns="59400" tIns="29699" rIns="59400" bIns="29699" anchor="ctr"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20000"/>
              </a:lnSpc>
              <a:buClrTx/>
              <a:buSzTx/>
              <a:buFontTx/>
              <a:buNone/>
            </a:pPr>
            <a:r>
              <a:rPr altLang="zh-CN" sz="2335" b="1" spc="300" noProof="0">
                <a:ln w="3175">
                  <a:noFill/>
                  <a:prstDash val="dash"/>
                </a:ln>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7</a:t>
            </a:r>
            <a:r>
              <a:rPr lang="zh-CN" altLang="en-US" sz="2335" b="1" spc="300" noProof="0">
                <a:ln w="3175">
                  <a:noFill/>
                  <a:prstDash val="dash"/>
                </a:ln>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rPr>
              <a:t>、阅读协议及视频验证</a:t>
            </a:r>
            <a:endParaRPr kumimoji="0" altLang="zh-CN" sz="2340" b="1" i="0" u="none" strike="noStrike" kern="1200" cap="none" spc="300" normalizeH="0" noProof="0">
              <a:ln w="3175">
                <a:noFill/>
                <a:prstDash val="dash"/>
              </a:ln>
              <a:effectLst/>
              <a:uLnTx/>
              <a:uFillTx/>
              <a:latin typeface="Arial" panose="020B0604020202020204" pitchFamily="34" charset="0"/>
              <a:ea typeface="微软雅黑" panose="020B0503020204020204" pitchFamily="34" charset="-122"/>
              <a:cs typeface="微软雅黑" panose="020B0503020204020204" pitchFamily="34" charset="-122"/>
              <a:sym typeface="Arial" panose="020B0604020202020204" pitchFamily="34" charset="0"/>
            </a:endParaRPr>
          </a:p>
        </p:txBody>
      </p:sp>
      <p:grpSp>
        <p:nvGrpSpPr>
          <p:cNvPr id="8" name="组合 7"/>
          <p:cNvGrpSpPr/>
          <p:nvPr/>
        </p:nvGrpSpPr>
        <p:grpSpPr>
          <a:xfrm>
            <a:off x="239395" y="1152525"/>
            <a:ext cx="7481570" cy="3599180"/>
            <a:chOff x="312" y="2046"/>
            <a:chExt cx="11782" cy="5668"/>
          </a:xfrm>
        </p:grpSpPr>
        <p:grpSp>
          <p:nvGrpSpPr>
            <p:cNvPr id="7" name="组合 6"/>
            <p:cNvGrpSpPr/>
            <p:nvPr/>
          </p:nvGrpSpPr>
          <p:grpSpPr>
            <a:xfrm>
              <a:off x="312" y="2046"/>
              <a:ext cx="3402" cy="5668"/>
              <a:chOff x="669" y="1758"/>
              <a:chExt cx="3402" cy="5668"/>
            </a:xfrm>
          </p:grpSpPr>
          <p:sp>
            <p:nvSpPr>
              <p:cNvPr id="13" name="矩形 12"/>
              <p:cNvSpPr/>
              <p:nvPr/>
            </p:nvSpPr>
            <p:spPr>
              <a:xfrm>
                <a:off x="669" y="1758"/>
                <a:ext cx="3402" cy="5669"/>
              </a:xfrm>
              <a:prstGeom prst="rect">
                <a:avLst/>
              </a:prstGeom>
              <a:solidFill>
                <a:schemeClr val="bg1"/>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p>
                <a:pPr algn="l"/>
                <a:r>
                  <a:rPr lang="zh-CN" altLang="en-US" sz="1200" b="1">
                    <a:solidFill>
                      <a:srgbClr val="FF0000"/>
                    </a:solidFill>
                    <a:latin typeface="微软雅黑" panose="020B0503020204020204" pitchFamily="34" charset="-122"/>
                    <a:ea typeface="微软雅黑" panose="020B0503020204020204" pitchFamily="34" charset="-122"/>
                  </a:rPr>
                  <a:t>☛</a:t>
                </a:r>
                <a:r>
                  <a:rPr lang="zh-CN" altLang="en-US" sz="1200" b="1">
                    <a:solidFill>
                      <a:srgbClr val="FF0000"/>
                    </a:solidFill>
                  </a:rPr>
                  <a:t>阅读协议</a:t>
                </a:r>
                <a:endParaRPr lang="zh-CN" altLang="en-US" sz="1200" b="1">
                  <a:solidFill>
                    <a:srgbClr val="FF0000"/>
                  </a:solidFill>
                </a:endParaRPr>
              </a:p>
            </p:txBody>
          </p:sp>
          <p:pic>
            <p:nvPicPr>
              <p:cNvPr id="12" name="图片 11" descr="76(UMM2D~)SKV7XCQZHJQX6"/>
              <p:cNvPicPr/>
              <p:nvPr/>
            </p:nvPicPr>
            <p:blipFill>
              <a:blip r:embed="rId8"/>
              <a:stretch>
                <a:fillRect/>
              </a:stretch>
            </p:blipFill>
            <p:spPr>
              <a:xfrm>
                <a:off x="896" y="2291"/>
                <a:ext cx="2948" cy="4989"/>
              </a:xfrm>
              <a:prstGeom prst="rect">
                <a:avLst/>
              </a:prstGeom>
            </p:spPr>
          </p:pic>
        </p:grpSp>
        <p:grpSp>
          <p:nvGrpSpPr>
            <p:cNvPr id="3" name="组合 2"/>
            <p:cNvGrpSpPr/>
            <p:nvPr/>
          </p:nvGrpSpPr>
          <p:grpSpPr>
            <a:xfrm>
              <a:off x="4166" y="2046"/>
              <a:ext cx="7928" cy="5668"/>
              <a:chOff x="4409" y="1758"/>
              <a:chExt cx="7928" cy="5668"/>
            </a:xfrm>
          </p:grpSpPr>
          <p:sp>
            <p:nvSpPr>
              <p:cNvPr id="15" name="矩形 14"/>
              <p:cNvSpPr/>
              <p:nvPr/>
            </p:nvSpPr>
            <p:spPr>
              <a:xfrm>
                <a:off x="4409" y="1758"/>
                <a:ext cx="7929" cy="5669"/>
              </a:xfrm>
              <a:prstGeom prst="rect">
                <a:avLst/>
              </a:prstGeom>
              <a:solidFill>
                <a:schemeClr val="bg1"/>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p>
                <a:pPr algn="l"/>
                <a:r>
                  <a:rPr lang="zh-CN" altLang="en-US" sz="1200" b="1">
                    <a:solidFill>
                      <a:srgbClr val="FF0000"/>
                    </a:solidFill>
                    <a:latin typeface="微软雅黑" panose="020B0503020204020204" pitchFamily="34" charset="-122"/>
                    <a:ea typeface="微软雅黑" panose="020B0503020204020204" pitchFamily="34" charset="-122"/>
                  </a:rPr>
                  <a:t>☊</a:t>
                </a:r>
                <a:r>
                  <a:rPr lang="zh-CN" altLang="en-US" sz="1200" b="1">
                    <a:solidFill>
                      <a:srgbClr val="FF0000"/>
                    </a:solidFill>
                  </a:rPr>
                  <a:t>视频验证</a:t>
                </a:r>
                <a:endParaRPr lang="zh-CN" altLang="en-US" sz="1200" b="1">
                  <a:solidFill>
                    <a:srgbClr val="FF0000"/>
                  </a:solidFill>
                </a:endParaRPr>
              </a:p>
            </p:txBody>
          </p:sp>
          <p:pic>
            <p:nvPicPr>
              <p:cNvPr id="16" name="图片 15" descr="视频1"/>
              <p:cNvPicPr>
                <a:picLocks noChangeAspect="1"/>
              </p:cNvPicPr>
              <p:nvPr/>
            </p:nvPicPr>
            <p:blipFill>
              <a:blip r:embed="rId9"/>
              <a:stretch>
                <a:fillRect/>
              </a:stretch>
            </p:blipFill>
            <p:spPr>
              <a:xfrm>
                <a:off x="4506" y="2181"/>
                <a:ext cx="2948" cy="4990"/>
              </a:xfrm>
              <a:prstGeom prst="rect">
                <a:avLst/>
              </a:prstGeom>
            </p:spPr>
          </p:pic>
          <p:pic>
            <p:nvPicPr>
              <p:cNvPr id="17" name="图片 16" descr="视频2"/>
              <p:cNvPicPr>
                <a:picLocks noChangeAspect="1"/>
              </p:cNvPicPr>
              <p:nvPr/>
            </p:nvPicPr>
            <p:blipFill>
              <a:blip r:embed="rId10"/>
              <a:stretch>
                <a:fillRect/>
              </a:stretch>
            </p:blipFill>
            <p:spPr>
              <a:xfrm>
                <a:off x="7642" y="2181"/>
                <a:ext cx="2948" cy="5012"/>
              </a:xfrm>
              <a:prstGeom prst="rect">
                <a:avLst/>
              </a:prstGeom>
            </p:spPr>
          </p:pic>
          <p:sp>
            <p:nvSpPr>
              <p:cNvPr id="18" name="圆角矩形 17"/>
              <p:cNvSpPr/>
              <p:nvPr/>
            </p:nvSpPr>
            <p:spPr>
              <a:xfrm>
                <a:off x="10673" y="2617"/>
                <a:ext cx="1585" cy="2623"/>
              </a:xfrm>
              <a:prstGeom prst="roundRect">
                <a:avLst/>
              </a:prstGeom>
              <a:pattFill prst="pct25">
                <a:fgClr>
                  <a:schemeClr val="accent4">
                    <a:lumMod val="20000"/>
                    <a:lumOff val="80000"/>
                  </a:schemeClr>
                </a:fgClr>
                <a:bgClr>
                  <a:schemeClr val="bg1"/>
                </a:bgClr>
              </a:pattFill>
              <a:ln w="0" cap="rnd" cmpd="dbl">
                <a:solidFill>
                  <a:schemeClr val="accent1">
                    <a:shade val="50000"/>
                  </a:schemeClr>
                </a:solidFill>
                <a:prstDash val="dash"/>
                <a:round/>
                <a:tailEnd type="diamond"/>
              </a:ln>
            </p:spPr>
            <p:style>
              <a:lnRef idx="2">
                <a:schemeClr val="accent1">
                  <a:shade val="50000"/>
                </a:schemeClr>
              </a:lnRef>
              <a:fillRef idx="1">
                <a:schemeClr val="accent1"/>
              </a:fillRef>
              <a:effectRef idx="0">
                <a:schemeClr val="accent1"/>
              </a:effectRef>
              <a:fontRef idx="minor">
                <a:schemeClr val="lt1"/>
              </a:fontRef>
            </p:style>
            <p:txBody>
              <a:bodyPr rtlCol="0" anchor="ctr" anchorCtr="0"/>
              <a:p>
                <a:pPr algn="l"/>
                <a:r>
                  <a:rPr lang="zh-CN" altLang="en-US" sz="880">
                    <a:solidFill>
                      <a:schemeClr val="tx1"/>
                    </a:solidFill>
                    <a:latin typeface="微软雅黑" panose="020B0503020204020204" pitchFamily="34" charset="-122"/>
                    <a:ea typeface="微软雅黑" panose="020B0503020204020204" pitchFamily="34" charset="-122"/>
                    <a:sym typeface="+mn-ea"/>
                  </a:rPr>
                  <a:t>✪</a:t>
                </a:r>
                <a:r>
                  <a:rPr lang="zh-CN" altLang="en-US" sz="880">
                    <a:solidFill>
                      <a:schemeClr val="tx1">
                        <a:lumMod val="50000"/>
                        <a:lumOff val="50000"/>
                      </a:schemeClr>
                    </a:solidFill>
                  </a:rPr>
                  <a:t>温馨提示：</a:t>
                </a:r>
                <a:endParaRPr lang="zh-CN" altLang="en-US" sz="880">
                  <a:solidFill>
                    <a:schemeClr val="tx1">
                      <a:lumMod val="50000"/>
                      <a:lumOff val="50000"/>
                    </a:schemeClr>
                  </a:solidFill>
                </a:endParaRPr>
              </a:p>
              <a:p>
                <a:pPr algn="l"/>
                <a:r>
                  <a:rPr lang="en-US" altLang="zh-CN" sz="880">
                    <a:solidFill>
                      <a:schemeClr val="tx1">
                        <a:lumMod val="50000"/>
                        <a:lumOff val="50000"/>
                      </a:schemeClr>
                    </a:solidFill>
                  </a:rPr>
                  <a:t>1</a:t>
                </a:r>
                <a:r>
                  <a:rPr lang="zh-CN" altLang="en-US" sz="880">
                    <a:solidFill>
                      <a:schemeClr val="tx1">
                        <a:lumMod val="50000"/>
                        <a:lumOff val="50000"/>
                      </a:schemeClr>
                    </a:solidFill>
                  </a:rPr>
                  <a:t>、请您手持本人有效身份证原件与客服人员视频；</a:t>
                </a:r>
                <a:endParaRPr lang="zh-CN" altLang="en-US" sz="880">
                  <a:solidFill>
                    <a:schemeClr val="tx1">
                      <a:lumMod val="50000"/>
                      <a:lumOff val="50000"/>
                    </a:schemeClr>
                  </a:solidFill>
                </a:endParaRPr>
              </a:p>
              <a:p>
                <a:pPr algn="l"/>
                <a:r>
                  <a:rPr lang="en-US" altLang="zh-CN" sz="880">
                    <a:solidFill>
                      <a:schemeClr val="tx1">
                        <a:lumMod val="50000"/>
                        <a:lumOff val="50000"/>
                      </a:schemeClr>
                    </a:solidFill>
                  </a:rPr>
                  <a:t>2</a:t>
                </a:r>
                <a:r>
                  <a:rPr lang="zh-CN" altLang="en-US" sz="880">
                    <a:solidFill>
                      <a:schemeClr val="tx1">
                        <a:lumMod val="50000"/>
                        <a:lumOff val="50000"/>
                      </a:schemeClr>
                    </a:solidFill>
                  </a:rPr>
                  <a:t>、合适的光线、噪音和网络环境，确保视频时画面清晰、声音清楚。</a:t>
                </a:r>
                <a:endParaRPr lang="zh-CN" altLang="en-US" sz="880">
                  <a:solidFill>
                    <a:schemeClr val="tx1">
                      <a:lumMod val="50000"/>
                      <a:lumOff val="50000"/>
                    </a:schemeClr>
                  </a:solidFill>
                </a:endParaRPr>
              </a:p>
            </p:txBody>
          </p:sp>
        </p:grpSp>
        <p:sp>
          <p:nvSpPr>
            <p:cNvPr id="27" name="燕尾形 26"/>
            <p:cNvSpPr/>
            <p:nvPr/>
          </p:nvSpPr>
          <p:spPr>
            <a:xfrm>
              <a:off x="3747" y="4732"/>
              <a:ext cx="374" cy="298"/>
            </a:xfrm>
            <a:prstGeom prst="chevron">
              <a:avLst/>
            </a:prstGeom>
            <a:solidFill>
              <a:schemeClr val="accent1">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20"/>
            </a:p>
          </p:txBody>
        </p:sp>
      </p:grpSp>
    </p:spTree>
    <p:custDataLst>
      <p:tags r:id="rId11"/>
    </p:custDataLst>
  </p:cSld>
  <p:clrMapOvr>
    <a:masterClrMapping/>
  </p:clrMapOvr>
  <mc:AlternateContent xmlns:mc="http://schemas.openxmlformats.org/markup-compatibility/2006">
    <mc:Choice xmlns:p14="http://schemas.microsoft.com/office/powerpoint/2010/main" Requires="p14">
      <p:transition p14:dur="500"/>
    </mc:Choice>
    <mc:Fallback>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SLIDE_BACKGROUND_TYPE" val="bottomTop"/>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 name="KSO_WM_SLIDE_BACKGROUND_TYPE" val="navigation"/>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559"/>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559"/>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9.xml><?xml version="1.0" encoding="utf-8"?>
<p:tagLst xmlns:p="http://schemas.openxmlformats.org/presentationml/2006/main">
  <p:tag name="KSO_WM_TEMPLATE_THUMBS_INDEX" val="1、4、7、9、12、13、16、17、18、19、20、21、27、32、35、37"/>
  <p:tag name="KSO_WM_TEMPLATE_SUBCATEGORY" val="0"/>
  <p:tag name="KSO_WM_TEMPLATE_COLOR_TYPE" val="1"/>
  <p:tag name="KSO_WM_TEMPLATE_MASTER_THUMB_INDEX" val="12"/>
  <p:tag name="KSO_WM_TAG_VERSION" val="1.0"/>
  <p:tag name="KSO_WM_BEAUTIFY_FLAG" val="#wm#"/>
  <p:tag name="KSO_WM_TEMPLATE_CATEGORY" val="custom"/>
  <p:tag name="KSO_WM_TEMPLATE_INDEX" val="20204559"/>
  <p:tag name="KSO_WM_TEMPLATE_MASTER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ISCONTENTSTITLE" val="0"/>
  <p:tag name="KSO_WM_UNIT_PRESET_TEXT" val="产品发布会"/>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ID" val="custom20204559_1*a*1"/>
  <p:tag name="KSO_WM_TEMPLATE_CATEGORY" val="custom"/>
  <p:tag name="KSO_WM_TEMPLATE_INDEX" val="20204559"/>
  <p:tag name="KSO_WM_UNIT_LAYERLEVEL" val="1"/>
  <p:tag name="KSO_WM_TAG_VERSION" val="1.0"/>
  <p:tag name="KSO_WM_BEAUTIFY_FLAG" val="#wm#"/>
</p:tagLst>
</file>

<file path=ppt/tags/tag141.xml><?xml version="1.0" encoding="utf-8"?>
<p:tagLst xmlns:p="http://schemas.openxmlformats.org/presentationml/2006/main">
  <p:tag name="KSO_WM_UNIT_ISCONTENTSTITLE" val="0"/>
  <p:tag name="KSO_WM_UNIT_NOCLEAR" val="0"/>
  <p:tag name="KSO_WM_UNIT_VALUE" val="25"/>
  <p:tag name="KSO_WM_UNIT_HIGHLIGHT" val="0"/>
  <p:tag name="KSO_WM_UNIT_COMPATIBLE" val="0"/>
  <p:tag name="KSO_WM_UNIT_DIAGRAM_ISNUMVISUAL" val="0"/>
  <p:tag name="KSO_WM_UNIT_DIAGRAM_ISREFERUNIT" val="0"/>
  <p:tag name="KSO_WM_UNIT_TYPE" val="b"/>
  <p:tag name="KSO_WM_UNIT_INDEX" val="1"/>
  <p:tag name="KSO_WM_UNIT_ID" val="custom20204559_1*b*1"/>
  <p:tag name="KSO_WM_TEMPLATE_CATEGORY" val="custom"/>
  <p:tag name="KSO_WM_TEMPLATE_INDEX" val="20204559"/>
  <p:tag name="KSO_WM_UNIT_LAYERLEVEL" val="1"/>
  <p:tag name="KSO_WM_TAG_VERSION" val="1.0"/>
  <p:tag name="KSO_WM_BEAUTIFY_FLAG" val="#wm#"/>
  <p:tag name="KSO_WM_UNIT_PRESET_TEXT" val="单击此处添加副标题内容"/>
</p:tagLst>
</file>

<file path=ppt/tags/tag142.xml><?xml version="1.0" encoding="utf-8"?>
<p:tagLst xmlns:p="http://schemas.openxmlformats.org/presentationml/2006/main">
  <p:tag name="KSO_WM_SLIDE_ID" val="custom20204559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4559"/>
  <p:tag name="KSO_WM_SLIDE_LAYOUT" val="a_b"/>
  <p:tag name="KSO_WM_SLIDE_LAYOUT_CNT" val="1_1"/>
  <p:tag name="KSO_WM_UNIT_SHOW_EDIT_AREA_INDICATION" val="1"/>
  <p:tag name="KSO_WM_TEMPLATE_THUMBS_INDEX" val="1、4、7、9、12、13、16、17、18、19、20、21、27、32、35、37"/>
  <p:tag name="KSO_WM_TEMPLATE_MASTER_THUMB_INDEX" val="12"/>
  <p:tag name="KSO_WM_SPECIAL_SOURCE" val="bdnull"/>
</p:tagLst>
</file>

<file path=ppt/tags/tag14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ustom20204559_8*i*1"/>
  <p:tag name="KSO_WM_TEMPLATE_CATEGORY" val="custom"/>
  <p:tag name="KSO_WM_TEMPLATE_INDEX" val="20204559"/>
  <p:tag name="KSO_WM_UNIT_BK_DARK_LIGHT" val="2"/>
  <p:tag name="KSO_WM_UNIT_LAYERLEVEL" val="1"/>
  <p:tag name="KSO_WM_TAG_VERSION" val="1.0"/>
  <p:tag name="KSO_WM_BEAUTIFY_FLAG" val="#wm#"/>
</p:tagLst>
</file>

<file path=ppt/tags/tag14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1"/>
  <p:tag name="KSO_WM_UNIT_ID" val="custom20204559_8*i*1"/>
  <p:tag name="KSO_WM_TEMPLATE_CATEGORY" val="custom"/>
  <p:tag name="KSO_WM_TEMPLATE_INDEX" val="20204559"/>
  <p:tag name="KSO_WM_UNIT_LAYERLEVEL" val="1"/>
  <p:tag name="KSO_WM_TAG_VERSION" val="1.0"/>
  <p:tag name="KSO_WM_BEAUTIFY_FLAG" val="#wm#"/>
</p:tagLst>
</file>

<file path=ppt/tags/tag14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TYPE" val="i"/>
  <p:tag name="KSO_WM_UNIT_INDEX" val="2"/>
  <p:tag name="KSO_WM_UNIT_ID" val="custom20204559_8*i*2"/>
  <p:tag name="KSO_WM_TEMPLATE_CATEGORY" val="custom"/>
  <p:tag name="KSO_WM_TEMPLATE_INDEX" val="20204559"/>
  <p:tag name="KSO_WM_UNIT_LAYERLEVEL" val="1"/>
  <p:tag name="KSO_WM_TAG_VERSION" val="1.0"/>
  <p:tag name="KSO_WM_BEAUTIFY_FLAG" val="#wm#"/>
</p:tagLst>
</file>

<file path=ppt/tags/tag146.xml><?xml version="1.0" encoding="utf-8"?>
<p:tagLst xmlns:p="http://schemas.openxmlformats.org/presentationml/2006/main">
  <p:tag name="KSO_WM_UNIT_BLOCK" val="0"/>
  <p:tag name="KSO_WM_UNIT_SM_LIMIT_TYPE" val="2"/>
  <p:tag name="KSO_WM_UNIT_DECORATE_INFO" val="{&quot;DecorateInfoX&quot;:{&quot;IsLeft&quot;:true,&quot;IsRight&quot;:false,&quot;IsAbs&quot;:true},&quot;DecorateInfoY&quot;:{&quot;IsTop&quot;:true,&quot;IsBottom&quot;:false,&quot;IsAbs&quot;:true}}"/>
  <p:tag name="KSO_WM_UNIT_HIGHLIGHT" val="0"/>
  <p:tag name="KSO_WM_UNIT_COMPATIBLE" val="0"/>
  <p:tag name="KSO_WM_UNIT_DIAGRAM_ISNUMVISUAL" val="0"/>
  <p:tag name="KSO_WM_UNIT_DIAGRAM_ISREFERUNIT" val="0"/>
  <p:tag name="KSO_WM_UNIT_TYPE" val="i"/>
  <p:tag name="KSO_WM_UNIT_INDEX" val="3"/>
  <p:tag name="KSO_WM_UNIT_ID" val="custom20204559_8*i*3"/>
  <p:tag name="KSO_WM_TEMPLATE_CATEGORY" val="custom"/>
  <p:tag name="KSO_WM_TEMPLATE_INDEX" val="20204559"/>
  <p:tag name="KSO_WM_UNIT_LAYERLEVEL" val="1"/>
  <p:tag name="KSO_WM_TAG_VERSION" val="1.0"/>
  <p:tag name="KSO_WM_BEAUTIFY_FLAG" val="#wm#"/>
</p:tagLst>
</file>

<file path=ppt/tags/tag147.xml><?xml version="1.0" encoding="utf-8"?>
<p:tagLst xmlns:p="http://schemas.openxmlformats.org/presentationml/2006/main">
  <p:tag name="KSO_WM_UNIT_ISCONTENTSTITLE" val="0"/>
  <p:tag name="KSO_WM_UNIT_DEFAULT_FONT" val="16;24;2"/>
  <p:tag name="KSO_WM_UNIT_BLOCK" val="0"/>
  <p:tag name="KSO_WM_UNIT_NOCLEAR" val="0"/>
  <p:tag name="KSO_WM_UNIT_VALUE" val="380"/>
  <p:tag name="KSO_WM_UNIT_HIGHLIGHT" val="0"/>
  <p:tag name="KSO_WM_UNIT_COMPATIBLE" val="0"/>
  <p:tag name="KSO_WM_UNIT_DIAGRAM_ISNUMVISUAL" val="0"/>
  <p:tag name="KSO_WM_UNIT_DIAGRAM_ISREFERUNIT" val="0"/>
  <p:tag name="KSO_WM_UNIT_TYPE" val="f"/>
  <p:tag name="KSO_WM_UNIT_INDEX" val="1"/>
  <p:tag name="KSO_WM_UNIT_ID" val="custom20204559_8*f*1"/>
  <p:tag name="KSO_WM_TEMPLATE_CATEGORY" val="custom"/>
  <p:tag name="KSO_WM_TEMPLATE_INDEX" val="20204559"/>
  <p:tag name="KSO_WM_UNIT_LAYERLEVEL" val="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字字珠玑，但信息却错综复杂，需要用更多的文字来表述；但请您尽可能提炼思想的精髓，否则容易造成观者的阅读压力，适得其反。&#13;正如我们都希望改变世界，希望给人带去光明，但更多时候只需播下一颗种子，自然有微光照拂，雨露滋养。恰如其分的表达观点，往往可以事半功倍。&#13;单击此处输入你的正文，文字是您思想的提炼……"/>
</p:tagLst>
</file>

<file path=ppt/tags/tag148.xml><?xml version="1.0" encoding="utf-8"?>
<p:tagLst xmlns:p="http://schemas.openxmlformats.org/presentationml/2006/main">
  <p:tag name="KSO_WM_UNIT_DEFAULT_FONT" val="28;32;4"/>
  <p:tag name="KSO_WM_UNIT_BLOCK" val="0"/>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4559_8*a*1"/>
  <p:tag name="KSO_WM_TEMPLATE_CATEGORY" val="custom"/>
  <p:tag name="KSO_WM_TEMPLATE_INDEX" val="20204559"/>
  <p:tag name="KSO_WM_UNIT_LAYERLEVEL" val="1"/>
  <p:tag name="KSO_WM_TAG_VERSION" val="1.0"/>
  <p:tag name="KSO_WM_BEAUTIFY_FLAG" val="#wm#"/>
  <p:tag name="KSO_WM_UNIT_PRESET_TEXT" val="单击此处添加大标题"/>
</p:tagLst>
</file>

<file path=ppt/tags/tag149.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normalSize&quot;:{&quot;size1&quot;:13.3},&quot;minSize&quot;:{&quot;size1&quot;:13.3},&quot;maxSize&quot;:{&quot;size1&quot;:13.3},&quot;edge&quot;:{&quot;left&quot;:true,&quot;top&quot;:true,&quot;right&quot;:true,&quot;bottom&quot;:true},&quot;backgroundInfo&quot;:[{&quot;type&quot;:&quot;general&quot;,&quot;left&quot;:0.0,&quot;top&quot;:0.0,&quot;right&quot;:0.0,&quot;bottom&quot;:0.0,&quot;leftAbs&quot;:false,&quot;topAbs&quot;:false,&quot;rightAbs&quot;:false,&quot;bottomAbs&quot;:false},{&quot;type&quot;:&quot;navigation&quot;,&quot;left&quot;:0.0,&quot;top&quot;:0.0,&quot;right&quot;:0.0,&quot;bottom&quot;:0.0,&quot;leftAbs&quot;:false,&quot;topAbs&quot;:false,&quot;rightAbs&quot;:false,&quot;bottomAbs&quot;:false}],&quot;subLayout&quot;:[{&quot;direction&quot;:0,&quot;horizontalAlign&quot;:-1,&quot;verticalAlign&quot;:-1,&quot;type&quot;:0,&quot;diagramDirection&quot;:0,&quot;canSetOverLayout&quot;:0,&quot;isOverLayout&quot;:0,&quot;margin&quot;:{&quot;left&quot;:1.69,&quot;top&quot;:0.425,&quot;right&quot;:1.692,&quot;bottom&quot;:0.425},&quot;edge&quot;:{&quot;left&quot;:true,&quot;top&quot;:true,&quot;right&quot;:true,&quot;bottom&quot;:false}},{&quot;direction&quot;:0,&quot;horizontalAlign&quot;:-1,&quot;verticalAlign&quot;:-1,&quot;type&quot;:0,&quot;diagramDirection&quot;:0,&quot;canSetOverLayout&quot;:0,&quot;isOverLayout&quot;:0,&quot;margin&quot;:{&quot;left&quot;:2.12,&quot;top&quot;:1.69,&quot;right&quot;:2.12,&quot;bottom&quot;:2.96},&quot;edge&quot;:{&quot;left&quot;:true,&quot;top&quot;:false,&quot;right&quot;:true,&quot;bottom&quot;:true}}]}"/>
  <p:tag name="KSO_WM_SLIDE_BACKGROUND" val="[&quot;general&quot;,&quot;navigation&quot;]"/>
  <p:tag name="KSO_WM_SLIDE_RATIO" val="1.777778"/>
  <p:tag name="KSO_WM_SLIDE_ID" val="custom20204559_8"/>
  <p:tag name="KSO_WM_TEMPLATE_SUBCATEGORY" val="0"/>
  <p:tag name="KSO_WM_TEMPLATE_MASTER_TYPE" val="1"/>
  <p:tag name="KSO_WM_TEMPLATE_COLOR_TYPE" val="1"/>
  <p:tag name="KSO_WM_SLIDE_TYPE" val="text"/>
  <p:tag name="KSO_WM_SLIDE_SUBTYPE" val="pureTxt"/>
  <p:tag name="KSO_WM_SLIDE_ITEM_CNT" val="0"/>
  <p:tag name="KSO_WM_SLIDE_INDEX" val="8"/>
  <p:tag name="KSO_WM_SLIDE_SIZE" val="960*539"/>
  <p:tag name="KSO_WM_SLIDE_POSITION" val="0*0"/>
  <p:tag name="KSO_WM_TAG_VERSION" val="1.0"/>
  <p:tag name="KSO_WM_BEAUTIFY_FLAG" val="#wm#"/>
  <p:tag name="KSO_WM_TEMPLATE_CATEGORY" val="custom"/>
  <p:tag name="KSO_WM_TEMPLATE_INDEX" val="20204559"/>
  <p:tag name="KSO_WM_SLIDE_LAYOUT" val="a_f_i"/>
  <p:tag name="KSO_WM_SLIDE_LAYOUT_CNT" val="1_1_1"/>
  <p:tag name="KSO_WM_SPECIAL_SOURCE" val="bdnul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5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52.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53.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5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5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56.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57.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5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5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61.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6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6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64.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65.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6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6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68.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69.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7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72.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73.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7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7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76.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77.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7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7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81.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8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1"/>
  <p:tag name="KSO_WM_UNIT_ID" val="custom20204559_29*i*1"/>
  <p:tag name="KSO_WM_TEMPLATE_CATEGORY" val="custom"/>
  <p:tag name="KSO_WM_TEMPLATE_INDEX" val="20204559"/>
  <p:tag name="KSO_WM_UNIT_LAYERLEVEL" val="1"/>
  <p:tag name="KSO_WM_TAG_VERSION" val="1.0"/>
  <p:tag name="KSO_WM_BEAUTIFY_FLAG" val="#wm#"/>
  <p:tag name="KSO_WM_UNIT_USESOURCEFORMAT_APPLY" val="1"/>
</p:tagLst>
</file>

<file path=ppt/tags/tag1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DIAGRAM_GROUP_CODE" val="m1-1"/>
  <p:tag name="KSO_WM_UNIT_TYPE" val="i"/>
  <p:tag name="KSO_WM_UNIT_INDEX" val="2"/>
  <p:tag name="KSO_WM_UNIT_ID" val="custom20204559_29*i*2"/>
  <p:tag name="KSO_WM_TEMPLATE_CATEGORY" val="custom"/>
  <p:tag name="KSO_WM_TEMPLATE_INDEX" val="20204559"/>
  <p:tag name="KSO_WM_UNIT_LAYERLEVEL" val="1"/>
  <p:tag name="KSO_WM_TAG_VERSION" val="1.0"/>
  <p:tag name="KSO_WM_BEAUTIFY_FLAG" val="#wm#"/>
  <p:tag name="KSO_WM_UNIT_USESOURCEFORMAT_APPLY" val="1"/>
</p:tagLst>
</file>

<file path=ppt/tags/tag184.xml><?xml version="1.0" encoding="utf-8"?>
<p:tagLst xmlns:p="http://schemas.openxmlformats.org/presentationml/2006/main">
  <p:tag name="KSO_WM_UNIT_ISCONTENTS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m1-1"/>
  <p:tag name="KSO_WM_UNIT_TYPE" val="m_a"/>
  <p:tag name="KSO_WM_UNIT_INDEX" val="1_1"/>
  <p:tag name="KSO_WM_UNIT_ID" val="custom20204559_29*m_a*1_1"/>
  <p:tag name="KSO_WM_TEMPLATE_CATEGORY" val="custom"/>
  <p:tag name="KSO_WM_TEMPLATE_INDEX" val="20204559"/>
  <p:tag name="KSO_WM_UNIT_LAYERLEVEL" val="1_1"/>
  <p:tag name="KSO_WM_TAG_VERSION" val="1.0"/>
  <p:tag name="KSO_WM_BEAUTIFY_FLAG" val="#wm#"/>
  <p:tag name="KSO_WM_UNIT_PRESET_TEXT" val="单击此处添加标题"/>
  <p:tag name="KSO_WM_UNIT_TEXT_FILL_FORE_SCHEMECOLOR_INDEX" val="13"/>
  <p:tag name="KSO_WM_UNIT_TEXT_FILL_TYPE" val="1"/>
  <p:tag name="KSO_WM_UNIT_USESOURCEFORMAT_APPLY" val="1"/>
</p:tagLst>
</file>

<file path=ppt/tags/tag185.xml><?xml version="1.0" encoding="utf-8"?>
<p:tagLst xmlns:p="http://schemas.openxmlformats.org/presentationml/2006/main">
  <p:tag name="KSO_WM_SLIDE_LAYOUT_INFO" val="{&quot;direction&quot;:0,&quot;horizontalAlign&quot;:-1,&quot;verticalAlign&quot;:-1,&quot;type&quot;:0,&quot;diagramDirection&quot;:0,&quot;canSetOverLayout&quot;:0,&quot;isOverLayout&quot;:0,&quot;margin&quot;:{&quot;left&quot;:1.69,&quot;top&quot;:1.69,&quot;right&quot;:1.69,&quot;bottom&quot;:1.69},&quot;edge&quot;:{&quot;left&quot;:true,&quot;top&quot;:true,&quot;right&quot;:true,&quot;bottom&quot;:true},&quot;backgroundInfo&quot;:[{&quot;type&quot;:&quot;general&quot;,&quot;left&quot;:0.0,&quot;top&quot;:0.0,&quot;right&quot;:0.0,&quot;bottom&quot;:0.0,&quot;leftAbs&quot;:false,&quot;topAbs&quot;:false,&quot;rightAbs&quot;:false,&quot;bottomAbs&quot;:false}]}"/>
  <p:tag name="KSO_WM_SLIDE_CAN_ADD_NAVIGATION" val="1"/>
  <p:tag name="KSO_WM_SLIDE_BACKGROUND" val="[&quot;general&quot;]"/>
  <p:tag name="KSO_WM_SLIDE_RATIO" val="1.777778"/>
  <p:tag name="KSO_WM_SLIDE_ID" val="custom20204559_29"/>
  <p:tag name="KSO_WM_TEMPLATE_SUBCATEGORY" val="0"/>
  <p:tag name="KSO_WM_TEMPLATE_MASTER_TYPE" val="1"/>
  <p:tag name="KSO_WM_TEMPLATE_COLOR_TYPE" val="1"/>
  <p:tag name="KSO_WM_SLIDE_TYPE" val="text"/>
  <p:tag name="KSO_WM_SLIDE_SUBTYPE" val="diag"/>
  <p:tag name="KSO_WM_SLIDE_ITEM_CNT" val="6"/>
  <p:tag name="KSO_WM_SLIDE_INDEX" val="29"/>
  <p:tag name="KSO_WM_SLIDE_SIZE" val="860.522*248.028"/>
  <p:tag name="KSO_WM_SLIDE_POSITION" val="50.1813*158.792"/>
  <p:tag name="KSO_WM_DIAGRAM_GROUP_CODE" val="m1-1"/>
  <p:tag name="KSO_WM_SLIDE_DIAGTYPE" val="m"/>
  <p:tag name="KSO_WM_TAG_VERSION" val="1.0"/>
  <p:tag name="KSO_WM_BEAUTIFY_FLAG" val="#wm#"/>
  <p:tag name="KSO_WM_TEMPLATE_CATEGORY" val="custom"/>
  <p:tag name="KSO_WM_TEMPLATE_INDEX" val="20204559"/>
  <p:tag name="KSO_WM_SLIDE_LAYOUT" val="m"/>
  <p:tag name="KSO_WM_SLIDE_LAYOUT_CNT" val="1"/>
  <p:tag name="KSO_WM_SPECIAL_SOURCE" val="bdnull"/>
</p:tagLst>
</file>

<file path=ppt/tags/tag186.xml><?xml version="1.0" encoding="utf-8"?>
<p:tagLst xmlns:p="http://schemas.openxmlformats.org/presentationml/2006/main">
  <p:tag name="KSO_WM_UNIT_ISCONTENTSTITLE" val="0"/>
  <p:tag name="KSO_WM_UNIT_NOCLEAR" val="1"/>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04559_37*a*1"/>
  <p:tag name="KSO_WM_TEMPLATE_CATEGORY" val="custom"/>
  <p:tag name="KSO_WM_TEMPLATE_INDEX" val="20204559"/>
  <p:tag name="KSO_WM_UNIT_LAYERLEVEL" val="1"/>
  <p:tag name="KSO_WM_TAG_VERSION" val="1.0"/>
  <p:tag name="KSO_WM_BEAUTIFY_FLAG" val="#wm#"/>
  <p:tag name="KSO_WM_UNIT_PRESET_TEXT" val="感谢观看"/>
</p:tagLst>
</file>

<file path=ppt/tags/tag187.xml><?xml version="1.0" encoding="utf-8"?>
<p:tagLst xmlns:p="http://schemas.openxmlformats.org/presentationml/2006/main">
  <p:tag name="KSO_WM_SLIDE_ID" val="custom20204559_37"/>
  <p:tag name="KSO_WM_TEMPLATE_SUBCATEGORY" val="0"/>
  <p:tag name="KSO_WM_TEMPLATE_MASTER_TYPE" val="1"/>
  <p:tag name="KSO_WM_TEMPLATE_COLOR_TYPE" val="1"/>
  <p:tag name="KSO_WM_SLIDE_TYPE" val="endPage"/>
  <p:tag name="KSO_WM_SLIDE_SUBTYPE" val="pureTxt"/>
  <p:tag name="KSO_WM_SLIDE_ITEM_CNT" val="0"/>
  <p:tag name="KSO_WM_SLIDE_INDEX" val="37"/>
  <p:tag name="KSO_WM_TAG_VERSION" val="1.0"/>
  <p:tag name="KSO_WM_BEAUTIFY_FLAG" val="#wm#"/>
  <p:tag name="KSO_WM_TEMPLATE_CATEGORY" val="custom"/>
  <p:tag name="KSO_WM_TEMPLATE_INDEX" val="20204559"/>
  <p:tag name="KSO_WM_SLIDE_LAYOUT" val="a_b"/>
  <p:tag name="KSO_WM_SLIDE_LAYOUT_CNT" val="1_1"/>
  <p:tag name="KSO_WM_SPECIAL_SOURCE" val="bdnull"/>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 name="KSO_WM_SLIDE_BACKGROUND_TYPE" val="leftRight"/>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heme/theme1.xml><?xml version="1.0" encoding="utf-8"?>
<a:theme xmlns:a="http://schemas.openxmlformats.org/drawingml/2006/main" name="Office 主题​​">
  <a:themeElements>
    <a:clrScheme name="自定义 8">
      <a:dk1>
        <a:srgbClr val="000000"/>
      </a:dk1>
      <a:lt1>
        <a:srgbClr val="FFFFFF"/>
      </a:lt1>
      <a:dk2>
        <a:srgbClr val="EAF5FA"/>
      </a:dk2>
      <a:lt2>
        <a:srgbClr val="FFFFFF"/>
      </a:lt2>
      <a:accent1>
        <a:srgbClr val="08C7F7"/>
      </a:accent1>
      <a:accent2>
        <a:srgbClr val="02CCE6"/>
      </a:accent2>
      <a:accent3>
        <a:srgbClr val="00D1CC"/>
      </a:accent3>
      <a:accent4>
        <a:srgbClr val="69C57E"/>
      </a:accent4>
      <a:accent5>
        <a:srgbClr val="CB9938"/>
      </a:accent5>
      <a:accent6>
        <a:srgbClr val="F35B79"/>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1115</Words>
  <Application>WPS 演示</Application>
  <PresentationFormat>宽屏</PresentationFormat>
  <Paragraphs>91</Paragraphs>
  <Slides>12</Slides>
  <Notes>4</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12</vt:i4>
      </vt:variant>
    </vt:vector>
  </HeadingPairs>
  <TitlesOfParts>
    <vt:vector size="24" baseType="lpstr">
      <vt:lpstr>Arial</vt:lpstr>
      <vt:lpstr>宋体</vt:lpstr>
      <vt:lpstr>Wingdings</vt:lpstr>
      <vt:lpstr>微软雅黑</vt:lpstr>
      <vt:lpstr>汉仪旗黑-85S</vt:lpstr>
      <vt:lpstr>黑体</vt:lpstr>
      <vt:lpstr>Wingdings</vt:lpstr>
      <vt:lpstr>Segoe UI</vt:lpstr>
      <vt:lpstr>汉仪君黑-45简</vt:lpstr>
      <vt:lpstr>Calibri</vt:lpstr>
      <vt:lpstr>Arial Unicode MS</vt:lpstr>
      <vt:lpstr>Office 主题​​</vt:lpstr>
      <vt:lpstr>适当性评估流程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感谢观看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阳洋洋</cp:lastModifiedBy>
  <cp:revision>192</cp:revision>
  <dcterms:created xsi:type="dcterms:W3CDTF">2019-06-19T02:08:00Z</dcterms:created>
  <dcterms:modified xsi:type="dcterms:W3CDTF">2021-12-13T06:54:32Z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2052-11.8.6.9023</vt:lpwstr>
  </property>
</Properties>
</file>