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18" r:id="rId3"/>
    <p:sldId id="448" r:id="rId5"/>
    <p:sldId id="419" r:id="rId6"/>
    <p:sldId id="449" r:id="rId7"/>
    <p:sldId id="478" r:id="rId8"/>
    <p:sldId id="506" r:id="rId9"/>
    <p:sldId id="509" r:id="rId10"/>
    <p:sldId id="510" r:id="rId11"/>
    <p:sldId id="513" r:id="rId12"/>
  </p:sldIdLst>
  <p:sldSz cx="7019925" cy="1187958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3732"/>
        <p:guide pos="221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517198" y="1143000"/>
            <a:ext cx="182360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4.xml"/><Relationship Id="rId8" Type="http://schemas.openxmlformats.org/officeDocument/2006/relationships/tags" Target="../tags/tag3.xml"/><Relationship Id="rId7" Type="http://schemas.openxmlformats.org/officeDocument/2006/relationships/image" Target="file:///C:\Users\1V994W2\PycharmProjects\PPT_Background_Generation/pic_temp/pic_half_right.png" TargetMode="External"/><Relationship Id="rId6" Type="http://schemas.openxmlformats.org/officeDocument/2006/relationships/image" Target="../media/image2.png"/><Relationship Id="rId5" Type="http://schemas.openxmlformats.org/officeDocument/2006/relationships/tags" Target="../tags/tag2.xml"/><Relationship Id="rId4" Type="http://schemas.openxmlformats.org/officeDocument/2006/relationships/image" Target="file:///C:\Users\1V994W2\PycharmProjects\PPT_Background_Generation/pic_temp/pic_half_left.png" TargetMode="External"/><Relationship Id="rId3" Type="http://schemas.openxmlformats.org/officeDocument/2006/relationships/image" Target="../media/image1.png"/><Relationship Id="rId2" Type="http://schemas.openxmlformats.org/officeDocument/2006/relationships/tags" Target="../tags/tag1.xml"/><Relationship Id="rId12" Type="http://schemas.openxmlformats.org/officeDocument/2006/relationships/tags" Target="../tags/tag7.xml"/><Relationship Id="rId11" Type="http://schemas.openxmlformats.org/officeDocument/2006/relationships/tags" Target="../tags/tag6.xml"/><Relationship Id="rId10" Type="http://schemas.openxmlformats.org/officeDocument/2006/relationships/tags" Target="../tags/tag5.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63.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62.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image" Target="file:///C:\Users\1V994W2\PycharmProjects\PPT_Background_Generation/pic_temp/pic_half_right.png" TargetMode="External"/><Relationship Id="rId6" Type="http://schemas.openxmlformats.org/officeDocument/2006/relationships/image" Target="../media/image2.png"/><Relationship Id="rId5" Type="http://schemas.openxmlformats.org/officeDocument/2006/relationships/tags" Target="../tags/tag69.xml"/><Relationship Id="rId4" Type="http://schemas.openxmlformats.org/officeDocument/2006/relationships/image" Target="file:///C:\Users\1V994W2\PycharmProjects\PPT_Background_Generation/pic_temp/pic_half_left.png" TargetMode="External"/><Relationship Id="rId3" Type="http://schemas.openxmlformats.org/officeDocument/2006/relationships/image" Target="../media/image1.png"/><Relationship Id="rId2" Type="http://schemas.openxmlformats.org/officeDocument/2006/relationships/tags" Target="../tags/tag68.xml"/><Relationship Id="rId12" Type="http://schemas.openxmlformats.org/officeDocument/2006/relationships/tags" Target="../tags/tag74.xml"/><Relationship Id="rId11" Type="http://schemas.openxmlformats.org/officeDocument/2006/relationships/tags" Target="../tags/tag73.xml"/><Relationship Id="rId10" Type="http://schemas.openxmlformats.org/officeDocument/2006/relationships/tags" Target="../tags/tag7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76.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75.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83.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82.xml"/><Relationship Id="rId2" Type="http://schemas.openxmlformats.org/officeDocument/2006/relationships/tags" Target="../tags/tag81.xml"/><Relationship Id="rId13" Type="http://schemas.openxmlformats.org/officeDocument/2006/relationships/tags" Target="../tags/tag88.xml"/><Relationship Id="rId12" Type="http://schemas.openxmlformats.org/officeDocument/2006/relationships/tags" Target="../tags/tag87.xml"/><Relationship Id="rId11" Type="http://schemas.openxmlformats.org/officeDocument/2006/relationships/tags" Target="../tags/tag86.xml"/><Relationship Id="rId10" Type="http://schemas.openxmlformats.org/officeDocument/2006/relationships/tags" Target="../tags/tag85.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90.xml"/><Relationship Id="rId2" Type="http://schemas.openxmlformats.org/officeDocument/2006/relationships/tags" Target="../tags/tag89.xml"/><Relationship Id="rId11" Type="http://schemas.openxmlformats.org/officeDocument/2006/relationships/tags" Target="../tags/tag96.xml"/><Relationship Id="rId10" Type="http://schemas.openxmlformats.org/officeDocument/2006/relationships/tags" Target="../tags/tag9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00.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99.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98.xml"/><Relationship Id="rId2" Type="http://schemas.openxmlformats.org/officeDocument/2006/relationships/tags" Target="../tags/tag97.xml"/><Relationship Id="rId14" Type="http://schemas.openxmlformats.org/officeDocument/2006/relationships/tags" Target="../tags/tag105.xml"/><Relationship Id="rId13" Type="http://schemas.openxmlformats.org/officeDocument/2006/relationships/tags" Target="../tags/tag104.xml"/><Relationship Id="rId12" Type="http://schemas.openxmlformats.org/officeDocument/2006/relationships/tags" Target="../tags/tag103.xml"/><Relationship Id="rId11" Type="http://schemas.openxmlformats.org/officeDocument/2006/relationships/tags" Target="../tags/tag102.xml"/><Relationship Id="rId10" Type="http://schemas.openxmlformats.org/officeDocument/2006/relationships/tags" Target="../tags/tag101.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108.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107.xml"/><Relationship Id="rId2" Type="http://schemas.openxmlformats.org/officeDocument/2006/relationships/tags" Target="../tags/tag106.xml"/><Relationship Id="rId14" Type="http://schemas.openxmlformats.org/officeDocument/2006/relationships/tags" Target="../tags/tag114.xml"/><Relationship Id="rId13" Type="http://schemas.openxmlformats.org/officeDocument/2006/relationships/tags" Target="../tags/tag113.xml"/><Relationship Id="rId12" Type="http://schemas.openxmlformats.org/officeDocument/2006/relationships/tags" Target="../tags/tag112.xml"/><Relationship Id="rId11" Type="http://schemas.openxmlformats.org/officeDocument/2006/relationships/tags" Target="../tags/tag111.xml"/><Relationship Id="rId10" Type="http://schemas.openxmlformats.org/officeDocument/2006/relationships/tags" Target="../tags/tag110.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117.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116.xml"/><Relationship Id="rId2" Type="http://schemas.openxmlformats.org/officeDocument/2006/relationships/tags" Target="../tags/tag115.xml"/><Relationship Id="rId16" Type="http://schemas.openxmlformats.org/officeDocument/2006/relationships/tags" Target="../tags/tag125.xml"/><Relationship Id="rId15" Type="http://schemas.openxmlformats.org/officeDocument/2006/relationships/tags" Target="../tags/tag124.xml"/><Relationship Id="rId14" Type="http://schemas.openxmlformats.org/officeDocument/2006/relationships/tags" Target="../tags/tag123.xml"/><Relationship Id="rId13" Type="http://schemas.openxmlformats.org/officeDocument/2006/relationships/tags" Target="../tags/tag122.xml"/><Relationship Id="rId12" Type="http://schemas.openxmlformats.org/officeDocument/2006/relationships/tags" Target="../tags/tag121.xml"/><Relationship Id="rId11" Type="http://schemas.openxmlformats.org/officeDocument/2006/relationships/tags" Target="../tags/tag120.xml"/><Relationship Id="rId10" Type="http://schemas.openxmlformats.org/officeDocument/2006/relationships/tags" Target="../tags/tag119.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128.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127.xml"/><Relationship Id="rId2" Type="http://schemas.openxmlformats.org/officeDocument/2006/relationships/tags" Target="../tags/tag126.xml"/><Relationship Id="rId13" Type="http://schemas.openxmlformats.org/officeDocument/2006/relationships/tags" Target="../tags/tag133.xml"/><Relationship Id="rId12" Type="http://schemas.openxmlformats.org/officeDocument/2006/relationships/tags" Target="../tags/tag13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9.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8.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image" Target="file:///C:\Users\1V994W2\PycharmProjects\PPT_Background_Generation/pic_temp/pic_half_top.png" TargetMode="External"/><Relationship Id="rId3" Type="http://schemas.openxmlformats.org/officeDocument/2006/relationships/image" Target="../media/image5.png"/><Relationship Id="rId2" Type="http://schemas.openxmlformats.org/officeDocument/2006/relationships/tags" Target="../tags/tag15.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21.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20.xml"/><Relationship Id="rId13" Type="http://schemas.openxmlformats.org/officeDocument/2006/relationships/tags" Target="../tags/tag27.xml"/><Relationship Id="rId12" Type="http://schemas.openxmlformats.org/officeDocument/2006/relationships/tags" Target="../tags/tag26.xml"/><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29.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28.xml"/><Relationship Id="rId15" Type="http://schemas.openxmlformats.org/officeDocument/2006/relationships/tags" Target="../tags/tag37.xml"/><Relationship Id="rId14" Type="http://schemas.openxmlformats.org/officeDocument/2006/relationships/tags" Target="../tags/tag36.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39.xml"/><Relationship Id="rId4" Type="http://schemas.openxmlformats.org/officeDocument/2006/relationships/image" Target="file:///C:\Users\1V994W2\Documents\Tencent%20Files\574576071\FileRecv\&#25340;&#35013;&#32032;&#26448;\&#21830;&#21153;&#25968;&#25454;-10\\06\subject_holdright_103,242,239_0_staid_full_0.png" TargetMode="External"/><Relationship Id="rId3" Type="http://schemas.openxmlformats.org/officeDocument/2006/relationships/image" Target="../media/image6.png"/><Relationship Id="rId2" Type="http://schemas.openxmlformats.org/officeDocument/2006/relationships/tags" Target="../tags/tag38.xml"/><Relationship Id="rId11" Type="http://schemas.openxmlformats.org/officeDocument/2006/relationships/tags" Target="../tags/tag43.xml"/><Relationship Id="rId10" Type="http://schemas.openxmlformats.org/officeDocument/2006/relationships/tags" Target="../tags/tag4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48.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47.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56.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55.xml"/><Relationship Id="rId12" Type="http://schemas.openxmlformats.org/officeDocument/2006/relationships/tags" Target="../tags/tag61.xml"/><Relationship Id="rId11" Type="http://schemas.openxmlformats.org/officeDocument/2006/relationships/tags" Target="../tags/tag60.xml"/><Relationship Id="rId10" Type="http://schemas.openxmlformats.org/officeDocument/2006/relationships/tags" Target="../tags/tag5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cstate="screen"/>
          <a:stretch>
            <a:fillRect/>
          </a:stretch>
        </p:blipFill>
        <p:spPr>
          <a:xfrm>
            <a:off x="0" y="2420621"/>
            <a:ext cx="1164752" cy="7041807"/>
          </a:xfrm>
          <a:prstGeom prst="rect">
            <a:avLst/>
          </a:prstGeom>
        </p:spPr>
      </p:pic>
      <p:pic>
        <p:nvPicPr>
          <p:cNvPr id="5" name="图片 4"/>
          <p:cNvPicPr/>
          <p:nvPr>
            <p:custDataLst>
              <p:tags r:id="rId5"/>
            </p:custDataLst>
          </p:nvPr>
        </p:nvPicPr>
        <p:blipFill>
          <a:blip r:embed="rId6" r:link="rId7" cstate="screen"/>
          <a:stretch>
            <a:fillRect/>
          </a:stretch>
        </p:blipFill>
        <p:spPr>
          <a:xfrm>
            <a:off x="5857355" y="2420621"/>
            <a:ext cx="1164752" cy="7041807"/>
          </a:xfrm>
          <a:prstGeom prst="rect">
            <a:avLst/>
          </a:prstGeom>
        </p:spPr>
      </p:pic>
      <p:sp>
        <p:nvSpPr>
          <p:cNvPr id="16" name="日期占位符 15"/>
          <p:cNvSpPr>
            <a:spLocks noGrp="1"/>
          </p:cNvSpPr>
          <p:nvPr>
            <p:ph type="dt" sz="half" idx="10"/>
            <p:custDataLst>
              <p:tags r:id="rId8"/>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custDataLst>
              <p:tags r:id="rId10"/>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3" name="副标题 2"/>
          <p:cNvSpPr>
            <a:spLocks noGrp="1"/>
          </p:cNvSpPr>
          <p:nvPr>
            <p:ph type="subTitle" idx="14" hasCustomPrompt="1"/>
            <p:custDataLst>
              <p:tags r:id="rId11"/>
            </p:custDataLst>
          </p:nvPr>
        </p:nvSpPr>
        <p:spPr>
          <a:xfrm>
            <a:off x="1682380" y="7016503"/>
            <a:ext cx="3657347" cy="626061"/>
          </a:xfrm>
        </p:spPr>
        <p:txBody>
          <a:bodyPr vert="horz" wrap="square" lIns="0" tIns="0" rIns="0" bIns="0" anchor="t" anchorCtr="0">
            <a:normAutofit/>
          </a:bodyPr>
          <a:lstStyle>
            <a:lvl1pPr marL="0" marR="0" indent="0" algn="ctr" defTabSz="914400" rtl="0" eaLnBrk="1" fontAlgn="auto" latinLnBrk="0" hangingPunct="1">
              <a:lnSpc>
                <a:spcPct val="100000"/>
              </a:lnSpc>
              <a:spcBef>
                <a:spcPct val="0"/>
              </a:spcBef>
              <a:spcAft>
                <a:spcPts val="0"/>
              </a:spcAft>
              <a:buClrTx/>
              <a:buSzPts val="2000"/>
              <a:buFont typeface="Arial" panose="020B0604020202020204" pitchFamily="34" charset="0"/>
              <a:buNone/>
              <a:defRPr sz="1530" b="0" spc="200">
                <a:solidFill>
                  <a:schemeClr val="tx1"/>
                </a:solidFill>
                <a:latin typeface="Arial" panose="020B0604020202020204" pitchFamily="34" charset="0"/>
                <a:ea typeface="微软雅黑" panose="020B0503020204020204" pitchFamily="34" charset="-122"/>
              </a:defRPr>
            </a:lvl1pPr>
            <a:lvl2pPr marL="350520" indent="0" algn="ctr">
              <a:buNone/>
            </a:lvl2pPr>
            <a:lvl3pPr marL="702310" indent="0" algn="ctr">
              <a:buNone/>
            </a:lvl3pPr>
            <a:lvl4pPr marL="1054100" indent="0" algn="ctr">
              <a:buNone/>
            </a:lvl4pPr>
            <a:lvl5pPr marL="1403985" indent="0" algn="ctr">
              <a:buNone/>
            </a:lvl5pPr>
            <a:lvl6pPr marL="1754505" indent="0" algn="ctr">
              <a:buNone/>
            </a:lvl6pPr>
            <a:lvl7pPr marL="2106295" indent="0" algn="ctr">
              <a:buNone/>
            </a:lvl7pPr>
            <a:lvl8pPr marL="2457450" indent="0" algn="ctr">
              <a:buNone/>
            </a:lvl8pPr>
            <a:lvl9pPr marL="2809240" indent="0" algn="ctr">
              <a:buNone/>
            </a:lvl9pPr>
          </a:lstStyle>
          <a:p>
            <a:r>
              <a:rPr lang="zh-CN" altLang="en-US"/>
              <a:t>单击此处编辑副标题</a:t>
            </a:r>
            <a:endParaRPr lang="zh-CN" altLang="en-US"/>
          </a:p>
        </p:txBody>
      </p:sp>
      <p:sp>
        <p:nvSpPr>
          <p:cNvPr id="2" name="标题 1"/>
          <p:cNvSpPr>
            <a:spLocks noGrp="1"/>
          </p:cNvSpPr>
          <p:nvPr>
            <p:ph type="ctrTitle" idx="13" hasCustomPrompt="1"/>
            <p:custDataLst>
              <p:tags r:id="rId12"/>
            </p:custDataLst>
          </p:nvPr>
        </p:nvSpPr>
        <p:spPr>
          <a:xfrm>
            <a:off x="1682380" y="4240490"/>
            <a:ext cx="3657347" cy="2423922"/>
          </a:xfrm>
        </p:spPr>
        <p:txBody>
          <a:bodyPr vert="horz" wrap="square" lIns="0" tIns="0" rIns="0" bIns="0" anchor="ctr" anchorCtr="0">
            <a:normAutofit/>
          </a:bodyPr>
          <a:lstStyle>
            <a:lvl1pPr marL="0" marR="0" indent="0" algn="dist" defTabSz="914400" rtl="0" eaLnBrk="1" fontAlgn="auto" latinLnBrk="0" hangingPunct="1">
              <a:lnSpc>
                <a:spcPct val="100000"/>
              </a:lnSpc>
              <a:spcBef>
                <a:spcPct val="0"/>
              </a:spcBef>
              <a:spcAft>
                <a:spcPts val="0"/>
              </a:spcAft>
              <a:buClrTx/>
              <a:buSzPts val="7200"/>
              <a:buNone/>
              <a:defRPr sz="5530" b="0" spc="-2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tx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screen"/>
          <a:stretch>
            <a:fillRect/>
          </a:stretch>
        </p:blipFill>
        <p:spPr>
          <a:xfrm>
            <a:off x="0" y="0"/>
            <a:ext cx="414743" cy="1247720"/>
          </a:xfrm>
          <a:prstGeom prst="rect">
            <a:avLst/>
          </a:prstGeom>
        </p:spPr>
      </p:pic>
      <p:pic>
        <p:nvPicPr>
          <p:cNvPr id="6" name="图片 5"/>
          <p:cNvPicPr/>
          <p:nvPr>
            <p:custDataLst>
              <p:tags r:id="rId5"/>
            </p:custDataLst>
          </p:nvPr>
        </p:nvPicPr>
        <p:blipFill>
          <a:blip r:embed="rId6" r:link="rId7" cstate="screen"/>
          <a:stretch>
            <a:fillRect/>
          </a:stretch>
        </p:blipFill>
        <p:spPr>
          <a:xfrm>
            <a:off x="6607363" y="0"/>
            <a:ext cx="414743" cy="1247720"/>
          </a:xfrm>
          <a:prstGeom prst="rect">
            <a:avLst/>
          </a:prstGeom>
        </p:spPr>
      </p:pic>
      <p:sp>
        <p:nvSpPr>
          <p:cNvPr id="3" name="日期占位符 2"/>
          <p:cNvSpPr>
            <a:spLocks noGrp="1"/>
          </p:cNvSpPr>
          <p:nvPr>
            <p:ph type="dt" sz="half" idx="10"/>
            <p:custDataLst>
              <p:tags r:id="rId8"/>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385853" y="1650437"/>
            <a:ext cx="6250456" cy="9337511"/>
          </a:xfrm>
        </p:spPr>
        <p:txBody>
          <a:bodyPr wrap="square">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screen"/>
          <a:stretch>
            <a:fillRect/>
          </a:stretch>
        </p:blipFill>
        <p:spPr>
          <a:xfrm>
            <a:off x="0" y="2420621"/>
            <a:ext cx="1164752" cy="7041807"/>
          </a:xfrm>
          <a:prstGeom prst="rect">
            <a:avLst/>
          </a:prstGeom>
        </p:spPr>
      </p:pic>
      <p:pic>
        <p:nvPicPr>
          <p:cNvPr id="6" name="图片 5"/>
          <p:cNvPicPr/>
          <p:nvPr>
            <p:custDataLst>
              <p:tags r:id="rId5"/>
            </p:custDataLst>
          </p:nvPr>
        </p:nvPicPr>
        <p:blipFill>
          <a:blip r:embed="rId6" r:link="rId7" cstate="screen"/>
          <a:stretch>
            <a:fillRect/>
          </a:stretch>
        </p:blipFill>
        <p:spPr>
          <a:xfrm>
            <a:off x="5857355" y="2420621"/>
            <a:ext cx="1164752" cy="7041807"/>
          </a:xfrm>
          <a:prstGeom prst="rect">
            <a:avLst/>
          </a:prstGeom>
        </p:spPr>
      </p:pic>
      <p:sp>
        <p:nvSpPr>
          <p:cNvPr id="3" name="日期占位符 2"/>
          <p:cNvSpPr>
            <a:spLocks noGrp="1"/>
          </p:cNvSpPr>
          <p:nvPr>
            <p:ph type="dt" sz="half" idx="10"/>
            <p:custDataLst>
              <p:tags r:id="rId8"/>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文本占位符 7"/>
          <p:cNvSpPr>
            <a:spLocks noGrp="1"/>
          </p:cNvSpPr>
          <p:nvPr>
            <p:ph type="body" idx="14" hasCustomPrompt="1"/>
            <p:custDataLst>
              <p:tags r:id="rId11"/>
            </p:custDataLst>
          </p:nvPr>
        </p:nvSpPr>
        <p:spPr>
          <a:xfrm>
            <a:off x="2489922" y="7016501"/>
            <a:ext cx="2042263" cy="779000"/>
          </a:xfrm>
        </p:spPr>
        <p:txBody>
          <a:bodyPr vert="horz" wrap="square" lIns="0" tIns="0" rIns="0" bIns="0" anchor="t" anchorCtr="0">
            <a:normAutofit/>
          </a:bodyPr>
          <a:lstStyle>
            <a:lvl1pPr marL="350520" marR="0" indent="-350520" algn="ctr" rtl="0" eaLnBrk="1" fontAlgn="auto">
              <a:lnSpc>
                <a:spcPct val="100000"/>
              </a:lnSpc>
              <a:spcBef>
                <a:spcPct val="0"/>
              </a:spcBef>
              <a:spcAft>
                <a:spcPts val="0"/>
              </a:spcAft>
              <a:buClrTx/>
              <a:buSzPts val="2000"/>
              <a:buFont typeface="Arial" panose="020B0604020202020204" pitchFamily="34" charset="0"/>
              <a:buNone/>
              <a:defRPr sz="1530" b="0" spc="300">
                <a:solidFill>
                  <a:schemeClr val="tx1"/>
                </a:solidFill>
                <a:latin typeface="Arial" panose="020B0604020202020204" pitchFamily="34" charset="0"/>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
                <a:schemeClr val="tx1">
                  <a:lumMod val="65000"/>
                  <a:lumOff val="35000"/>
                </a:schemeClr>
              </a:buClr>
              <a:buSzPts val="2000"/>
              <a:buFont typeface="Arial" panose="020B0604020202020204" pitchFamily="34" charset="0"/>
              <a:buNone/>
            </a:pPr>
            <a:r>
              <a:rPr lang="zh-CN" altLang="en-US"/>
              <a:t>单击此处编辑副标题</a:t>
            </a:r>
            <a:endParaRPr lang="zh-CN" altLang="en-US"/>
          </a:p>
        </p:txBody>
      </p:sp>
      <p:sp>
        <p:nvSpPr>
          <p:cNvPr id="2" name="标题 1"/>
          <p:cNvSpPr>
            <a:spLocks noGrp="1"/>
          </p:cNvSpPr>
          <p:nvPr>
            <p:ph type="title" idx="13" hasCustomPrompt="1"/>
            <p:custDataLst>
              <p:tags r:id="rId12"/>
            </p:custDataLst>
          </p:nvPr>
        </p:nvSpPr>
        <p:spPr>
          <a:xfrm>
            <a:off x="1843669" y="4087549"/>
            <a:ext cx="3334769" cy="2423922"/>
          </a:xfrm>
        </p:spPr>
        <p:txBody>
          <a:bodyPr vert="horz" wrap="square" lIns="0" tIns="0" rIns="0" bIns="0" anchor="ctr" anchorCtr="0">
            <a:normAutofit/>
          </a:bodyPr>
          <a:lstStyle>
            <a:lvl1pPr marL="0" marR="0" indent="0" algn="dist" defTabSz="914400" rtl="0" eaLnBrk="1" fontAlgn="auto" latinLnBrk="0" hangingPunct="1">
              <a:lnSpc>
                <a:spcPct val="100000"/>
              </a:lnSpc>
              <a:spcBef>
                <a:spcPct val="0"/>
              </a:spcBef>
              <a:spcAft>
                <a:spcPts val="0"/>
              </a:spcAft>
              <a:buClrTx/>
              <a:buSzPts val="8000"/>
              <a:buNone/>
              <a:defRPr sz="6145" b="0" spc="10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tx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screen"/>
          <a:stretch>
            <a:fillRect/>
          </a:stretch>
        </p:blipFill>
        <p:spPr>
          <a:xfrm>
            <a:off x="0" y="0"/>
            <a:ext cx="414743" cy="1247720"/>
          </a:xfrm>
          <a:prstGeom prst="rect">
            <a:avLst/>
          </a:prstGeom>
        </p:spPr>
      </p:pic>
      <p:pic>
        <p:nvPicPr>
          <p:cNvPr id="6" name="图片 5"/>
          <p:cNvPicPr/>
          <p:nvPr>
            <p:custDataLst>
              <p:tags r:id="rId5"/>
            </p:custDataLst>
          </p:nvPr>
        </p:nvPicPr>
        <p:blipFill>
          <a:blip r:embed="rId6" r:link="rId7" cstate="screen"/>
          <a:stretch>
            <a:fillRect/>
          </a:stretch>
        </p:blipFill>
        <p:spPr>
          <a:xfrm>
            <a:off x="6607363" y="0"/>
            <a:ext cx="414743" cy="1247720"/>
          </a:xfrm>
          <a:prstGeom prst="rect">
            <a:avLst/>
          </a:prstGeom>
        </p:spPr>
      </p:pic>
      <p:sp>
        <p:nvSpPr>
          <p:cNvPr id="2" name="标题 1"/>
          <p:cNvSpPr>
            <a:spLocks noGrp="1"/>
          </p:cNvSpPr>
          <p:nvPr>
            <p:ph type="title"/>
            <p:custDataLst>
              <p:tags r:id="rId8"/>
            </p:custDataLst>
          </p:nvPr>
        </p:nvSpPr>
        <p:spPr>
          <a:xfrm>
            <a:off x="385825" y="767997"/>
            <a:ext cx="6250456" cy="76580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168224" y="526418"/>
            <a:ext cx="6685660" cy="10830213"/>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p>
        </p:txBody>
      </p:sp>
      <p:pic>
        <p:nvPicPr>
          <p:cNvPr id="9" name="图片 8"/>
          <p:cNvPicPr/>
          <p:nvPr>
            <p:custDataLst>
              <p:tags r:id="rId3"/>
            </p:custDataLst>
          </p:nvPr>
        </p:nvPicPr>
        <p:blipFill>
          <a:blip r:embed="rId4" r:link="rId5" cstate="screen"/>
          <a:stretch>
            <a:fillRect/>
          </a:stretch>
        </p:blipFill>
        <p:spPr>
          <a:xfrm>
            <a:off x="0" y="0"/>
            <a:ext cx="414743" cy="1247720"/>
          </a:xfrm>
          <a:prstGeom prst="rect">
            <a:avLst/>
          </a:prstGeom>
        </p:spPr>
      </p:pic>
      <p:pic>
        <p:nvPicPr>
          <p:cNvPr id="8" name="图片 7"/>
          <p:cNvPicPr/>
          <p:nvPr>
            <p:custDataLst>
              <p:tags r:id="rId6"/>
            </p:custDataLst>
          </p:nvPr>
        </p:nvPicPr>
        <p:blipFill>
          <a:blip r:embed="rId7" r:link="rId8" cstate="screen"/>
          <a:stretch>
            <a:fillRect/>
          </a:stretch>
        </p:blipFill>
        <p:spPr>
          <a:xfrm>
            <a:off x="6607363" y="0"/>
            <a:ext cx="414743" cy="1247720"/>
          </a:xfrm>
          <a:prstGeom prst="rect">
            <a:avLst/>
          </a:prstGeom>
        </p:spPr>
      </p:pic>
      <p:sp>
        <p:nvSpPr>
          <p:cNvPr id="2" name="标题 1"/>
          <p:cNvSpPr>
            <a:spLocks noGrp="1"/>
          </p:cNvSpPr>
          <p:nvPr>
            <p:ph type="title" hasCustomPrompt="1"/>
            <p:custDataLst>
              <p:tags r:id="rId9"/>
            </p:custDataLst>
          </p:nvPr>
        </p:nvSpPr>
        <p:spPr>
          <a:xfrm>
            <a:off x="738151" y="2164524"/>
            <a:ext cx="5544423" cy="1253802"/>
          </a:xfrm>
        </p:spPr>
        <p:txBody>
          <a:bodyPr wrap="square" anchor="ctr">
            <a:normAutofit/>
          </a:bodyPr>
          <a:lstStyle>
            <a:lvl1pPr>
              <a:defRPr sz="246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737870" y="3748931"/>
            <a:ext cx="5544538" cy="5969595"/>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tx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2778779" cy="11883050"/>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p>
        </p:txBody>
      </p:sp>
      <p:pic>
        <p:nvPicPr>
          <p:cNvPr id="8" name="图片 7"/>
          <p:cNvPicPr/>
          <p:nvPr>
            <p:custDataLst>
              <p:tags r:id="rId3"/>
            </p:custDataLst>
          </p:nvPr>
        </p:nvPicPr>
        <p:blipFill>
          <a:blip r:embed="rId4" r:link="rId5" cstate="screen"/>
          <a:stretch>
            <a:fillRect/>
          </a:stretch>
        </p:blipFill>
        <p:spPr>
          <a:xfrm>
            <a:off x="6607363" y="0"/>
            <a:ext cx="414743" cy="1247720"/>
          </a:xfrm>
          <a:prstGeom prst="rect">
            <a:avLst/>
          </a:prstGeom>
        </p:spPr>
      </p:pic>
      <p:sp>
        <p:nvSpPr>
          <p:cNvPr id="2" name="标题 1"/>
          <p:cNvSpPr>
            <a:spLocks noGrp="1"/>
          </p:cNvSpPr>
          <p:nvPr>
            <p:ph type="title" hasCustomPrompt="1"/>
            <p:custDataLst>
              <p:tags r:id="rId6"/>
            </p:custDataLst>
          </p:nvPr>
        </p:nvSpPr>
        <p:spPr>
          <a:xfrm>
            <a:off x="335900" y="1334894"/>
            <a:ext cx="2280802" cy="1528266"/>
          </a:xfrm>
        </p:spPr>
        <p:txBody>
          <a:bodyPr wrap="square" anchor="ctr" anchorCtr="0">
            <a:normAutofit/>
          </a:bodyPr>
          <a:lstStyle>
            <a:lvl1pPr>
              <a:defRPr sz="276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337973" y="3056532"/>
            <a:ext cx="2278729" cy="709240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2938088" y="1334093"/>
            <a:ext cx="3732222" cy="8816012"/>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tx2"/>
        </a:solidFill>
        <a:effectLst/>
      </p:bgPr>
    </p:bg>
    <p:spTree>
      <p:nvGrpSpPr>
        <p:cNvPr id="1" name=""/>
        <p:cNvGrpSpPr/>
        <p:nvPr/>
      </p:nvGrpSpPr>
      <p:grpSpPr>
        <a:xfrm>
          <a:off x="0" y="0"/>
          <a:ext cx="0" cy="0"/>
          <a:chOff x="0" y="0"/>
          <a:chExt cx="0" cy="0"/>
        </a:xfrm>
      </p:grpSpPr>
      <p:sp>
        <p:nvSpPr>
          <p:cNvPr id="11" name="矩形 10"/>
          <p:cNvSpPr/>
          <p:nvPr>
            <p:custDataLst>
              <p:tags r:id="rId2"/>
            </p:custDataLst>
          </p:nvPr>
        </p:nvSpPr>
        <p:spPr>
          <a:xfrm>
            <a:off x="0" y="0"/>
            <a:ext cx="7022106" cy="4616565"/>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p>
        </p:txBody>
      </p:sp>
      <p:pic>
        <p:nvPicPr>
          <p:cNvPr id="10" name="图片 9"/>
          <p:cNvPicPr/>
          <p:nvPr>
            <p:custDataLst>
              <p:tags r:id="rId3"/>
            </p:custDataLst>
          </p:nvPr>
        </p:nvPicPr>
        <p:blipFill>
          <a:blip r:embed="rId4" r:link="rId5" cstate="screen"/>
          <a:stretch>
            <a:fillRect/>
          </a:stretch>
        </p:blipFill>
        <p:spPr>
          <a:xfrm>
            <a:off x="0" y="0"/>
            <a:ext cx="414743" cy="1247720"/>
          </a:xfrm>
          <a:prstGeom prst="rect">
            <a:avLst/>
          </a:prstGeom>
        </p:spPr>
      </p:pic>
      <p:pic>
        <p:nvPicPr>
          <p:cNvPr id="8" name="图片 7"/>
          <p:cNvPicPr/>
          <p:nvPr>
            <p:custDataLst>
              <p:tags r:id="rId6"/>
            </p:custDataLst>
          </p:nvPr>
        </p:nvPicPr>
        <p:blipFill>
          <a:blip r:embed="rId7" r:link="rId8" cstate="screen"/>
          <a:stretch>
            <a:fillRect/>
          </a:stretch>
        </p:blipFill>
        <p:spPr>
          <a:xfrm>
            <a:off x="6607363" y="0"/>
            <a:ext cx="414743" cy="1247720"/>
          </a:xfrm>
          <a:prstGeom prst="rect">
            <a:avLst/>
          </a:prstGeom>
        </p:spPr>
      </p:pic>
      <p:sp>
        <p:nvSpPr>
          <p:cNvPr id="2" name="标题 1"/>
          <p:cNvSpPr>
            <a:spLocks noGrp="1"/>
          </p:cNvSpPr>
          <p:nvPr>
            <p:ph type="title"/>
            <p:custDataLst>
              <p:tags r:id="rId9"/>
            </p:custDataLst>
          </p:nvPr>
        </p:nvSpPr>
        <p:spPr>
          <a:xfrm>
            <a:off x="352488" y="1353607"/>
            <a:ext cx="6321969" cy="1085381"/>
          </a:xfrm>
        </p:spPr>
        <p:txBody>
          <a:bodyPr wrap="square" anchor="ctr">
            <a:normAutofit/>
          </a:bodyPr>
          <a:lstStyle>
            <a:lvl1pPr algn="ctr">
              <a:defRPr sz="276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352488" y="2875636"/>
            <a:ext cx="6321725" cy="1434699"/>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352934" y="4865501"/>
            <a:ext cx="6315749" cy="5944644"/>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tx2"/>
        </a:solidFill>
        <a:effectLst/>
      </p:bgPr>
    </p:bg>
    <p:spTree>
      <p:nvGrpSpPr>
        <p:cNvPr id="1" name=""/>
        <p:cNvGrpSpPr/>
        <p:nvPr/>
      </p:nvGrpSpPr>
      <p:grpSpPr>
        <a:xfrm>
          <a:off x="0" y="0"/>
          <a:ext cx="0" cy="0"/>
          <a:chOff x="0" y="0"/>
          <a:chExt cx="0" cy="0"/>
        </a:xfrm>
      </p:grpSpPr>
      <p:sp>
        <p:nvSpPr>
          <p:cNvPr id="11" name="矩形 10"/>
          <p:cNvSpPr/>
          <p:nvPr>
            <p:custDataLst>
              <p:tags r:id="rId2"/>
            </p:custDataLst>
          </p:nvPr>
        </p:nvSpPr>
        <p:spPr>
          <a:xfrm>
            <a:off x="0" y="8713840"/>
            <a:ext cx="7022106" cy="3169210"/>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p>
        </p:txBody>
      </p:sp>
      <p:pic>
        <p:nvPicPr>
          <p:cNvPr id="10" name="图片 9"/>
          <p:cNvPicPr/>
          <p:nvPr>
            <p:custDataLst>
              <p:tags r:id="rId3"/>
            </p:custDataLst>
          </p:nvPr>
        </p:nvPicPr>
        <p:blipFill>
          <a:blip r:embed="rId4" r:link="rId5" cstate="screen"/>
          <a:stretch>
            <a:fillRect/>
          </a:stretch>
        </p:blipFill>
        <p:spPr>
          <a:xfrm>
            <a:off x="0" y="0"/>
            <a:ext cx="414743" cy="1247720"/>
          </a:xfrm>
          <a:prstGeom prst="rect">
            <a:avLst/>
          </a:prstGeom>
        </p:spPr>
      </p:pic>
      <p:pic>
        <p:nvPicPr>
          <p:cNvPr id="8" name="图片 7"/>
          <p:cNvPicPr/>
          <p:nvPr>
            <p:custDataLst>
              <p:tags r:id="rId6"/>
            </p:custDataLst>
          </p:nvPr>
        </p:nvPicPr>
        <p:blipFill>
          <a:blip r:embed="rId7" r:link="rId8" cstate="screen"/>
          <a:stretch>
            <a:fillRect/>
          </a:stretch>
        </p:blipFill>
        <p:spPr>
          <a:xfrm>
            <a:off x="6607363" y="0"/>
            <a:ext cx="414743" cy="1247720"/>
          </a:xfrm>
          <a:prstGeom prst="rect">
            <a:avLst/>
          </a:prstGeom>
        </p:spPr>
      </p:pic>
      <p:sp>
        <p:nvSpPr>
          <p:cNvPr id="2" name="标题 1"/>
          <p:cNvSpPr>
            <a:spLocks noGrp="1"/>
          </p:cNvSpPr>
          <p:nvPr>
            <p:ph type="title"/>
            <p:custDataLst>
              <p:tags r:id="rId9"/>
            </p:custDataLst>
          </p:nvPr>
        </p:nvSpPr>
        <p:spPr>
          <a:xfrm>
            <a:off x="348341" y="1160235"/>
            <a:ext cx="6321969" cy="979338"/>
          </a:xfrm>
        </p:spPr>
        <p:txBody>
          <a:bodyPr wrap="square" anchor="ctr" anchorCtr="0">
            <a:normAutofit/>
          </a:bodyPr>
          <a:lstStyle>
            <a:lvl1pPr algn="ctr">
              <a:defRPr sz="246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348362" y="2913063"/>
            <a:ext cx="6330263" cy="556413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342120" y="8976225"/>
            <a:ext cx="6336483" cy="1752828"/>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tx2"/>
        </a:solidFill>
        <a:effectLst/>
      </p:bgPr>
    </p:bg>
    <p:spTree>
      <p:nvGrpSpPr>
        <p:cNvPr id="1" name=""/>
        <p:cNvGrpSpPr/>
        <p:nvPr/>
      </p:nvGrpSpPr>
      <p:grpSpPr>
        <a:xfrm>
          <a:off x="0" y="0"/>
          <a:ext cx="0" cy="0"/>
          <a:chOff x="0" y="0"/>
          <a:chExt cx="0" cy="0"/>
        </a:xfrm>
      </p:grpSpPr>
      <p:sp>
        <p:nvSpPr>
          <p:cNvPr id="14" name="矩形 13"/>
          <p:cNvSpPr/>
          <p:nvPr>
            <p:custDataLst>
              <p:tags r:id="rId2"/>
            </p:custDataLst>
          </p:nvPr>
        </p:nvSpPr>
        <p:spPr>
          <a:xfrm>
            <a:off x="0" y="0"/>
            <a:ext cx="7022106" cy="1584407"/>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p>
        </p:txBody>
      </p:sp>
      <p:pic>
        <p:nvPicPr>
          <p:cNvPr id="12" name="图片 11"/>
          <p:cNvPicPr/>
          <p:nvPr>
            <p:custDataLst>
              <p:tags r:id="rId3"/>
            </p:custDataLst>
          </p:nvPr>
        </p:nvPicPr>
        <p:blipFill>
          <a:blip r:embed="rId4" r:link="rId5" cstate="screen"/>
          <a:stretch>
            <a:fillRect/>
          </a:stretch>
        </p:blipFill>
        <p:spPr>
          <a:xfrm>
            <a:off x="6607363" y="10635330"/>
            <a:ext cx="414743" cy="1247720"/>
          </a:xfrm>
          <a:prstGeom prst="rect">
            <a:avLst/>
          </a:prstGeom>
        </p:spPr>
      </p:pic>
      <p:pic>
        <p:nvPicPr>
          <p:cNvPr id="10" name="图片 9"/>
          <p:cNvPicPr/>
          <p:nvPr>
            <p:custDataLst>
              <p:tags r:id="rId6"/>
            </p:custDataLst>
          </p:nvPr>
        </p:nvPicPr>
        <p:blipFill>
          <a:blip r:embed="rId7" r:link="rId8" cstate="screen"/>
          <a:stretch>
            <a:fillRect/>
          </a:stretch>
        </p:blipFill>
        <p:spPr>
          <a:xfrm>
            <a:off x="0" y="10635330"/>
            <a:ext cx="414743" cy="1247720"/>
          </a:xfrm>
          <a:prstGeom prst="rect">
            <a:avLst/>
          </a:prstGeom>
        </p:spPr>
      </p:pic>
      <p:sp>
        <p:nvSpPr>
          <p:cNvPr id="2" name="标题 1"/>
          <p:cNvSpPr>
            <a:spLocks noGrp="1"/>
          </p:cNvSpPr>
          <p:nvPr>
            <p:ph type="title"/>
            <p:custDataLst>
              <p:tags r:id="rId9"/>
            </p:custDataLst>
          </p:nvPr>
        </p:nvSpPr>
        <p:spPr>
          <a:xfrm>
            <a:off x="333827" y="411696"/>
            <a:ext cx="6357218" cy="76580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333827" y="2881873"/>
            <a:ext cx="3077010" cy="5015208"/>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3595374" y="2881873"/>
            <a:ext cx="3091524" cy="5015208"/>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329680" y="8346205"/>
            <a:ext cx="3077010" cy="135360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3601594" y="8339967"/>
            <a:ext cx="3091524" cy="135360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1652487"/>
            <a:ext cx="7022106" cy="8578075"/>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p>
        </p:txBody>
      </p:sp>
      <p:pic>
        <p:nvPicPr>
          <p:cNvPr id="9" name="图片 8"/>
          <p:cNvPicPr/>
          <p:nvPr>
            <p:custDataLst>
              <p:tags r:id="rId3"/>
            </p:custDataLst>
          </p:nvPr>
        </p:nvPicPr>
        <p:blipFill>
          <a:blip r:embed="rId4" r:link="rId5"/>
          <a:stretch>
            <a:fillRect/>
          </a:stretch>
        </p:blipFill>
        <p:spPr>
          <a:xfrm>
            <a:off x="6088752" y="9075129"/>
            <a:ext cx="932989" cy="2806820"/>
          </a:xfrm>
          <a:prstGeom prst="rect">
            <a:avLst/>
          </a:prstGeom>
        </p:spPr>
      </p:pic>
      <p:pic>
        <p:nvPicPr>
          <p:cNvPr id="8" name="图片 7"/>
          <p:cNvPicPr/>
          <p:nvPr>
            <p:custDataLst>
              <p:tags r:id="rId6"/>
            </p:custDataLst>
          </p:nvPr>
        </p:nvPicPr>
        <p:blipFill>
          <a:blip r:embed="rId7" r:link="rId8"/>
          <a:stretch>
            <a:fillRect/>
          </a:stretch>
        </p:blipFill>
        <p:spPr>
          <a:xfrm>
            <a:off x="0" y="9075129"/>
            <a:ext cx="932989" cy="2806820"/>
          </a:xfrm>
          <a:prstGeom prst="rect">
            <a:avLst/>
          </a:prstGeom>
        </p:spPr>
      </p:pic>
      <p:sp>
        <p:nvSpPr>
          <p:cNvPr id="2" name="标题 1"/>
          <p:cNvSpPr>
            <a:spLocks noGrp="1"/>
          </p:cNvSpPr>
          <p:nvPr>
            <p:ph type="title" hasCustomPrompt="1"/>
            <p:custDataLst>
              <p:tags r:id="rId9"/>
            </p:custDataLst>
          </p:nvPr>
        </p:nvSpPr>
        <p:spPr>
          <a:xfrm>
            <a:off x="877072" y="2320470"/>
            <a:ext cx="5266580" cy="4135676"/>
          </a:xfrm>
        </p:spPr>
        <p:txBody>
          <a:bodyPr wrap="square" anchor="b">
            <a:normAutofit/>
          </a:bodyPr>
          <a:lstStyle>
            <a:lvl1pPr algn="ctr">
              <a:defRPr sz="461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876849" y="6693182"/>
            <a:ext cx="5266580" cy="2869398"/>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tx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screen"/>
          <a:stretch>
            <a:fillRect/>
          </a:stretch>
        </p:blipFill>
        <p:spPr>
          <a:xfrm>
            <a:off x="0" y="0"/>
            <a:ext cx="414743" cy="1247720"/>
          </a:xfrm>
          <a:prstGeom prst="rect">
            <a:avLst/>
          </a:prstGeom>
        </p:spPr>
      </p:pic>
      <p:pic>
        <p:nvPicPr>
          <p:cNvPr id="7" name="图片 6"/>
          <p:cNvPicPr/>
          <p:nvPr>
            <p:custDataLst>
              <p:tags r:id="rId5"/>
            </p:custDataLst>
          </p:nvPr>
        </p:nvPicPr>
        <p:blipFill>
          <a:blip r:embed="rId6" r:link="rId7" cstate="screen"/>
          <a:stretch>
            <a:fillRect/>
          </a:stretch>
        </p:blipFill>
        <p:spPr>
          <a:xfrm>
            <a:off x="6607363" y="0"/>
            <a:ext cx="414743" cy="1247720"/>
          </a:xfrm>
          <a:prstGeom prst="rect">
            <a:avLst/>
          </a:prstGeom>
        </p:spPr>
      </p:pic>
      <p:sp>
        <p:nvSpPr>
          <p:cNvPr id="2" name="标题 1"/>
          <p:cNvSpPr>
            <a:spLocks noGrp="1"/>
          </p:cNvSpPr>
          <p:nvPr>
            <p:ph type="title"/>
            <p:custDataLst>
              <p:tags r:id="rId8"/>
            </p:custDataLst>
          </p:nvPr>
        </p:nvSpPr>
        <p:spPr>
          <a:xfrm>
            <a:off x="385825" y="768004"/>
            <a:ext cx="6250456" cy="765803"/>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18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385825" y="1650437"/>
            <a:ext cx="6250456" cy="9337511"/>
          </a:xfrm>
        </p:spPr>
        <p:txBody>
          <a:bodyPr vert="horz" wrap="square" lIns="90170" tIns="46990" rIns="90170" bIns="46990" rtlCol="0">
            <a:normAutofit/>
          </a:bodyPr>
          <a:lstStyle>
            <a:lvl1pPr marL="176530" marR="0" lvl="0"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27050" marR="0" lvl="1" indent="-17653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78205" marR="0" lvl="2"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28725" marR="0" lvl="3"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80515" marR="0" lvl="4"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tx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screen"/>
          <a:stretch>
            <a:fillRect/>
          </a:stretch>
        </p:blipFill>
        <p:spPr>
          <a:xfrm>
            <a:off x="2340702" y="8345219"/>
            <a:ext cx="2340702" cy="3537831"/>
          </a:xfrm>
          <a:prstGeom prst="rect">
            <a:avLst/>
          </a:prstGeom>
        </p:spPr>
      </p:pic>
      <p:sp>
        <p:nvSpPr>
          <p:cNvPr id="4" name="日期占位符 3"/>
          <p:cNvSpPr>
            <a:spLocks noGrp="1"/>
          </p:cNvSpPr>
          <p:nvPr>
            <p:ph type="dt" sz="half" idx="10"/>
            <p:custDataLst>
              <p:tags r:id="rId5"/>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7"/>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9" name="标题 8"/>
          <p:cNvSpPr>
            <a:spLocks noGrp="1"/>
          </p:cNvSpPr>
          <p:nvPr>
            <p:ph type="title" hasCustomPrompt="1"/>
            <p:custDataLst>
              <p:tags r:id="rId8"/>
            </p:custDataLst>
          </p:nvPr>
        </p:nvSpPr>
        <p:spPr>
          <a:xfrm>
            <a:off x="1651292" y="5705479"/>
            <a:ext cx="3719523" cy="1444336"/>
          </a:xfrm>
        </p:spPr>
        <p:txBody>
          <a:bodyPr>
            <a:normAutofit/>
          </a:bodyPr>
          <a:lstStyle>
            <a:lvl1pPr algn="ctr">
              <a:defRPr sz="3685" baseline="0">
                <a:ea typeface="汉仪旗黑-85S" panose="00020600040101010101" pitchFamily="18" charset="-122"/>
              </a:defRPr>
            </a:lvl1pPr>
          </a:lstStyle>
          <a:p>
            <a:r>
              <a:rPr lang="zh-CN" altLang="en-US" dirty="0"/>
              <a:t>单击此处编辑标题</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tx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screen"/>
          <a:stretch>
            <a:fillRect/>
          </a:stretch>
        </p:blipFill>
        <p:spPr>
          <a:xfrm>
            <a:off x="0" y="0"/>
            <a:ext cx="414743" cy="1247720"/>
          </a:xfrm>
          <a:prstGeom prst="rect">
            <a:avLst/>
          </a:prstGeom>
        </p:spPr>
      </p:pic>
      <p:pic>
        <p:nvPicPr>
          <p:cNvPr id="8" name="图片 7"/>
          <p:cNvPicPr/>
          <p:nvPr>
            <p:custDataLst>
              <p:tags r:id="rId5"/>
            </p:custDataLst>
          </p:nvPr>
        </p:nvPicPr>
        <p:blipFill>
          <a:blip r:embed="rId6" r:link="rId7" cstate="screen"/>
          <a:stretch>
            <a:fillRect/>
          </a:stretch>
        </p:blipFill>
        <p:spPr>
          <a:xfrm>
            <a:off x="6607363" y="0"/>
            <a:ext cx="414743" cy="1247720"/>
          </a:xfrm>
          <a:prstGeom prst="rect">
            <a:avLst/>
          </a:prstGeom>
        </p:spPr>
      </p:pic>
      <p:sp>
        <p:nvSpPr>
          <p:cNvPr id="2" name="标题 1"/>
          <p:cNvSpPr>
            <a:spLocks noGrp="1"/>
          </p:cNvSpPr>
          <p:nvPr>
            <p:ph type="title"/>
            <p:custDataLst>
              <p:tags r:id="rId8"/>
            </p:custDataLst>
          </p:nvPr>
        </p:nvSpPr>
        <p:spPr>
          <a:xfrm>
            <a:off x="385825" y="768004"/>
            <a:ext cx="6250456" cy="76580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385853" y="1650437"/>
            <a:ext cx="3042937" cy="9337511"/>
          </a:xfrm>
        </p:spPr>
        <p:txBody>
          <a:bodyPr vert="horz" wrap="square" lIns="90170" tIns="46990" rIns="90170" bIns="46990" rtlCol="0">
            <a:normAutofit/>
          </a:bodyPr>
          <a:lstStyle>
            <a:lvl1pPr marL="176530" marR="0" lvl="0"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27050" marR="0" lvl="1" indent="-17653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78205" marR="0" lvl="2"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28725" marR="0" lvl="3"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80515" marR="0" lvl="4"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3593345" y="1650437"/>
            <a:ext cx="3042937" cy="9337511"/>
          </a:xfrm>
        </p:spPr>
        <p:txBody>
          <a:bodyPr wrap="square" lIns="90170" tIns="46990" rIns="90170" bIns="46990">
            <a:normAutofit/>
          </a:bodyPr>
          <a:lstStyle>
            <a:lvl1pPr eaLnBrk="1" fontAlgn="auto" latinLnBrk="0" hangingPunct="1">
              <a:defRPr sz="1230">
                <a:solidFill>
                  <a:schemeClr val="tx1"/>
                </a:solidFill>
                <a:latin typeface="Arial" panose="020B0604020202020204" pitchFamily="34" charset="0"/>
                <a:ea typeface="微软雅黑" panose="020B0503020204020204" pitchFamily="34" charset="-122"/>
              </a:defRPr>
            </a:lvl1pPr>
            <a:lvl2pPr eaLnBrk="1" fontAlgn="auto" latinLnBrk="0" hangingPunct="1">
              <a:defRPr sz="1230">
                <a:solidFill>
                  <a:schemeClr val="tx1"/>
                </a:solidFill>
                <a:latin typeface="Arial" panose="020B0604020202020204" pitchFamily="34" charset="0"/>
                <a:ea typeface="微软雅黑" panose="020B0503020204020204" pitchFamily="34" charset="-122"/>
              </a:defRPr>
            </a:lvl2pPr>
            <a:lvl3pPr eaLnBrk="1" fontAlgn="auto" latinLnBrk="0" hangingPunct="1">
              <a:defRPr sz="1230">
                <a:solidFill>
                  <a:schemeClr val="tx1"/>
                </a:solidFill>
                <a:latin typeface="Arial" panose="020B0604020202020204" pitchFamily="34" charset="0"/>
                <a:ea typeface="微软雅黑" panose="020B0503020204020204" pitchFamily="34" charset="-122"/>
              </a:defRPr>
            </a:lvl3pPr>
            <a:lvl4pPr eaLnBrk="1" fontAlgn="auto" latinLnBrk="0" hangingPunct="1">
              <a:defRPr sz="1230">
                <a:solidFill>
                  <a:schemeClr val="tx1"/>
                </a:solidFill>
                <a:latin typeface="Arial" panose="020B0604020202020204" pitchFamily="34" charset="0"/>
                <a:ea typeface="微软雅黑" panose="020B0503020204020204" pitchFamily="34" charset="-122"/>
              </a:defRPr>
            </a:lvl4pPr>
            <a:lvl5pPr eaLnBrk="1" fontAlgn="auto" latinLnBrk="0" hangingPunct="1">
              <a:defRPr sz="123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13"/>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tx2"/>
        </a:solidFill>
        <a:effectLst/>
      </p:bgPr>
    </p:bg>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cstate="screen"/>
          <a:stretch>
            <a:fillRect/>
          </a:stretch>
        </p:blipFill>
        <p:spPr>
          <a:xfrm>
            <a:off x="0" y="0"/>
            <a:ext cx="414743" cy="1247720"/>
          </a:xfrm>
          <a:prstGeom prst="rect">
            <a:avLst/>
          </a:prstGeom>
        </p:spPr>
      </p:pic>
      <p:pic>
        <p:nvPicPr>
          <p:cNvPr id="10" name="图片 9"/>
          <p:cNvPicPr/>
          <p:nvPr>
            <p:custDataLst>
              <p:tags r:id="rId5"/>
            </p:custDataLst>
          </p:nvPr>
        </p:nvPicPr>
        <p:blipFill>
          <a:blip r:embed="rId6" r:link="rId7" cstate="screen"/>
          <a:stretch>
            <a:fillRect/>
          </a:stretch>
        </p:blipFill>
        <p:spPr>
          <a:xfrm>
            <a:off x="6607363" y="0"/>
            <a:ext cx="414743" cy="1247720"/>
          </a:xfrm>
          <a:prstGeom prst="rect">
            <a:avLst/>
          </a:prstGeom>
        </p:spPr>
      </p:pic>
      <p:sp>
        <p:nvSpPr>
          <p:cNvPr id="2" name="标题 1"/>
          <p:cNvSpPr>
            <a:spLocks noGrp="1"/>
          </p:cNvSpPr>
          <p:nvPr>
            <p:ph type="title"/>
            <p:custDataLst>
              <p:tags r:id="rId8"/>
            </p:custDataLst>
          </p:nvPr>
        </p:nvSpPr>
        <p:spPr>
          <a:xfrm>
            <a:off x="385825" y="768004"/>
            <a:ext cx="6250456" cy="76580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385853" y="1650437"/>
            <a:ext cx="3042937" cy="660175"/>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153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50520" indent="0">
              <a:buNone/>
              <a:defRPr sz="1530" b="1"/>
            </a:lvl2pPr>
            <a:lvl3pPr marL="702310" indent="0">
              <a:buNone/>
              <a:defRPr sz="1390" b="1"/>
            </a:lvl3pPr>
            <a:lvl4pPr marL="1054100" indent="0">
              <a:buNone/>
              <a:defRPr sz="1230" b="1"/>
            </a:lvl4pPr>
            <a:lvl5pPr marL="1403985" indent="0">
              <a:buNone/>
              <a:defRPr sz="1230" b="1"/>
            </a:lvl5pPr>
            <a:lvl6pPr marL="1754505" indent="0">
              <a:buNone/>
              <a:defRPr sz="1230" b="1"/>
            </a:lvl6pPr>
            <a:lvl7pPr marL="2106295" indent="0">
              <a:buNone/>
              <a:defRPr sz="1230" b="1"/>
            </a:lvl7pPr>
            <a:lvl8pPr marL="2457450" indent="0">
              <a:buNone/>
              <a:defRPr sz="1230" b="1"/>
            </a:lvl8pPr>
            <a:lvl9pPr marL="2809240" indent="0">
              <a:buNone/>
              <a:defRPr sz="123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385850" y="2437125"/>
            <a:ext cx="3042913" cy="8550584"/>
          </a:xfrm>
        </p:spPr>
        <p:txBody>
          <a:bodyPr vert="horz" wrap="square" lIns="90170" tIns="46990" rIns="90170" bIns="46990" rtlCol="0">
            <a:normAutofit/>
          </a:bodyPr>
          <a:lstStyle>
            <a:lvl1pPr marL="176530" marR="0" lvl="0"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27050" marR="0" lvl="1" indent="-17653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78205" marR="0" lvl="2"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28725" marR="0" lvl="3"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80515" marR="0" lvl="4"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3591544" y="1650437"/>
            <a:ext cx="3042937" cy="660175"/>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ct val="0"/>
              </a:spcBef>
              <a:spcAft>
                <a:spcPts val="0"/>
              </a:spcAft>
              <a:buFont typeface="Arial" panose="020B0604020202020204" pitchFamily="34" charset="0"/>
              <a:buNone/>
              <a:defRPr kumimoji="0" lang="zh-CN" altLang="en-US" sz="153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50520" indent="0">
              <a:buNone/>
              <a:defRPr sz="1530" b="1"/>
            </a:lvl2pPr>
            <a:lvl3pPr marL="702310" indent="0">
              <a:buNone/>
              <a:defRPr sz="1390" b="1"/>
            </a:lvl3pPr>
            <a:lvl4pPr marL="1054100" indent="0">
              <a:buNone/>
              <a:defRPr sz="1230" b="1"/>
            </a:lvl4pPr>
            <a:lvl5pPr marL="1403985" indent="0">
              <a:buNone/>
              <a:defRPr sz="1230" b="1"/>
            </a:lvl5pPr>
            <a:lvl6pPr marL="1754505" indent="0">
              <a:buNone/>
              <a:defRPr sz="1230" b="1"/>
            </a:lvl6pPr>
            <a:lvl7pPr marL="2106295" indent="0">
              <a:buNone/>
              <a:defRPr sz="1230" b="1"/>
            </a:lvl7pPr>
            <a:lvl8pPr marL="2457450" indent="0">
              <a:buNone/>
              <a:defRPr sz="1230" b="1"/>
            </a:lvl8pPr>
            <a:lvl9pPr marL="2809240" indent="0">
              <a:buNone/>
              <a:defRPr sz="123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3591544" y="2437125"/>
            <a:ext cx="3042937" cy="8550584"/>
          </a:xfrm>
        </p:spPr>
        <p:txBody>
          <a:bodyPr vert="horz" wrap="square" lIns="90170" tIns="46990" rIns="90170" bIns="46990" rtlCol="0">
            <a:normAutofit/>
          </a:bodyPr>
          <a:lstStyle>
            <a:lvl1pPr marL="176530" marR="0" lvl="0"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27050" marR="0" lvl="1" indent="-17653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78205" marR="0" lvl="2"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28725" marR="0" lvl="3"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80515" marR="0" lvl="4"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15"/>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tx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screen"/>
          <a:stretch>
            <a:fillRect/>
          </a:stretch>
        </p:blipFill>
        <p:spPr>
          <a:xfrm>
            <a:off x="4330691" y="2138949"/>
            <a:ext cx="2515863" cy="7605152"/>
          </a:xfrm>
          <a:prstGeom prst="rect">
            <a:avLst/>
          </a:prstGeom>
        </p:spPr>
      </p:pic>
      <p:pic>
        <p:nvPicPr>
          <p:cNvPr id="6" name="图片 5"/>
          <p:cNvPicPr/>
          <p:nvPr>
            <p:custDataLst>
              <p:tags r:id="rId5"/>
            </p:custDataLst>
          </p:nvPr>
        </p:nvPicPr>
        <p:blipFill>
          <a:blip r:embed="rId6" r:link="rId7" cstate="screen"/>
          <a:stretch>
            <a:fillRect/>
          </a:stretch>
        </p:blipFill>
        <p:spPr>
          <a:xfrm>
            <a:off x="0" y="10635330"/>
            <a:ext cx="414743" cy="1247720"/>
          </a:xfrm>
          <a:prstGeom prst="rect">
            <a:avLst/>
          </a:prstGeom>
        </p:spPr>
      </p:pic>
      <p:sp>
        <p:nvSpPr>
          <p:cNvPr id="2" name="标题 1"/>
          <p:cNvSpPr>
            <a:spLocks noGrp="1"/>
          </p:cNvSpPr>
          <p:nvPr>
            <p:ph type="title"/>
            <p:custDataLst>
              <p:tags r:id="rId8"/>
            </p:custDataLst>
          </p:nvPr>
        </p:nvSpPr>
        <p:spPr>
          <a:xfrm>
            <a:off x="385825" y="767997"/>
            <a:ext cx="6250456" cy="76580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9"/>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1"/>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tx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custDataLst>
              <p:tags r:id="rId4"/>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tx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screen"/>
          <a:stretch>
            <a:fillRect/>
          </a:stretch>
        </p:blipFill>
        <p:spPr>
          <a:xfrm>
            <a:off x="0" y="0"/>
            <a:ext cx="414743" cy="1247720"/>
          </a:xfrm>
          <a:prstGeom prst="rect">
            <a:avLst/>
          </a:prstGeom>
        </p:spPr>
      </p:pic>
      <p:pic>
        <p:nvPicPr>
          <p:cNvPr id="8" name="图片 7"/>
          <p:cNvPicPr/>
          <p:nvPr>
            <p:custDataLst>
              <p:tags r:id="rId5"/>
            </p:custDataLst>
          </p:nvPr>
        </p:nvPicPr>
        <p:blipFill>
          <a:blip r:embed="rId6" r:link="rId7" cstate="screen"/>
          <a:stretch>
            <a:fillRect/>
          </a:stretch>
        </p:blipFill>
        <p:spPr>
          <a:xfrm>
            <a:off x="6607363" y="0"/>
            <a:ext cx="414743" cy="1247720"/>
          </a:xfrm>
          <a:prstGeom prst="rect">
            <a:avLst/>
          </a:prstGeom>
        </p:spPr>
      </p:pic>
      <p:sp>
        <p:nvSpPr>
          <p:cNvPr id="2" name="标题 1"/>
          <p:cNvSpPr>
            <a:spLocks noGrp="1"/>
          </p:cNvSpPr>
          <p:nvPr>
            <p:ph type="title"/>
            <p:custDataLst>
              <p:tags r:id="rId8"/>
            </p:custDataLst>
          </p:nvPr>
        </p:nvSpPr>
        <p:spPr>
          <a:xfrm>
            <a:off x="385853" y="768004"/>
            <a:ext cx="6250456" cy="76580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385853" y="1650437"/>
            <a:ext cx="3042937" cy="9337511"/>
          </a:xfrm>
        </p:spPr>
        <p:txBody>
          <a:bodyPr vert="horz" lIns="90170" tIns="46990" rIns="90170" bIns="46990" rtlCol="0">
            <a:norm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27050" marR="0" lvl="1" indent="-17653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230" b="0" i="0" u="none" strike="noStrike" kern="1200" cap="none" spc="150" normalizeH="0" baseline="0" noProof="1" dirty="0">
                <a:solidFill>
                  <a:schemeClr val="tx1"/>
                </a:solidFill>
                <a:uFillTx/>
                <a:latin typeface="+mn-lt"/>
                <a:ea typeface="+mn-ea"/>
                <a:cs typeface="+mn-cs"/>
                <a:sym typeface="+mn-ea"/>
              </a:defRPr>
            </a:lvl2pPr>
            <a:lvl3pPr marL="878205" marR="0" lvl="2"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mn-lt"/>
                <a:ea typeface="+mn-ea"/>
                <a:cs typeface="+mn-cs"/>
                <a:sym typeface="+mn-ea"/>
              </a:defRPr>
            </a:lvl3pPr>
            <a:lvl4pPr marL="1228725" marR="0" lvl="3"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mn-lt"/>
                <a:ea typeface="+mn-ea"/>
                <a:cs typeface="+mn-cs"/>
                <a:sym typeface="+mn-ea"/>
              </a:defRPr>
            </a:lvl4pPr>
            <a:lvl5pPr marL="1580515" marR="0" lvl="4"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3593372" y="1650437"/>
            <a:ext cx="3042937" cy="9337511"/>
          </a:xfrm>
        </p:spPr>
        <p:txBody>
          <a:bodyPr vert="horz" wrap="square" lIns="90170" tIns="46990" rIns="90170" bIns="46990" rtlCol="0">
            <a:normAutofit/>
          </a:bodyPr>
          <a:lstStyle>
            <a:lvl1pPr marL="176530" marR="0" lvl="0" indent="-17653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23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tx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screen"/>
          <a:stretch>
            <a:fillRect/>
          </a:stretch>
        </p:blipFill>
        <p:spPr>
          <a:xfrm>
            <a:off x="0" y="0"/>
            <a:ext cx="414743" cy="1247720"/>
          </a:xfrm>
          <a:prstGeom prst="rect">
            <a:avLst/>
          </a:prstGeom>
        </p:spPr>
      </p:pic>
      <p:pic>
        <p:nvPicPr>
          <p:cNvPr id="7" name="图片 6"/>
          <p:cNvPicPr/>
          <p:nvPr>
            <p:custDataLst>
              <p:tags r:id="rId5"/>
            </p:custDataLst>
          </p:nvPr>
        </p:nvPicPr>
        <p:blipFill>
          <a:blip r:embed="rId6" r:link="rId7" cstate="screen"/>
          <a:stretch>
            <a:fillRect/>
          </a:stretch>
        </p:blipFill>
        <p:spPr>
          <a:xfrm>
            <a:off x="6607363" y="0"/>
            <a:ext cx="414743" cy="1247720"/>
          </a:xfrm>
          <a:prstGeom prst="rect">
            <a:avLst/>
          </a:prstGeom>
        </p:spPr>
      </p:pic>
      <p:sp>
        <p:nvSpPr>
          <p:cNvPr id="2" name="竖排标题 1"/>
          <p:cNvSpPr>
            <a:spLocks noGrp="1"/>
          </p:cNvSpPr>
          <p:nvPr>
            <p:ph type="title" orient="vert"/>
            <p:custDataLst>
              <p:tags r:id="rId8"/>
            </p:custDataLst>
          </p:nvPr>
        </p:nvSpPr>
        <p:spPr>
          <a:xfrm>
            <a:off x="6088553" y="1650437"/>
            <a:ext cx="547729" cy="9337511"/>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385850" y="1650424"/>
            <a:ext cx="5660595" cy="9337511"/>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a:xfrm>
            <a:off x="506696"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2370652" y="11002535"/>
            <a:ext cx="2280802" cy="548928"/>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4959363" y="11002535"/>
            <a:ext cx="1555092" cy="548928"/>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6" Type="http://schemas.openxmlformats.org/officeDocument/2006/relationships/theme" Target="../theme/theme1.xml"/><Relationship Id="rId25" Type="http://schemas.openxmlformats.org/officeDocument/2006/relationships/image" Target="../media/image7.png"/><Relationship Id="rId24" Type="http://schemas.openxmlformats.org/officeDocument/2006/relationships/tags" Target="../tags/tag139.xml"/><Relationship Id="rId23" Type="http://schemas.openxmlformats.org/officeDocument/2006/relationships/tags" Target="../tags/tag138.xml"/><Relationship Id="rId22" Type="http://schemas.openxmlformats.org/officeDocument/2006/relationships/tags" Target="../tags/tag137.xml"/><Relationship Id="rId21" Type="http://schemas.openxmlformats.org/officeDocument/2006/relationships/tags" Target="../tags/tag136.xml"/><Relationship Id="rId20" Type="http://schemas.openxmlformats.org/officeDocument/2006/relationships/tags" Target="../tags/tag135.xml"/><Relationship Id="rId2" Type="http://schemas.openxmlformats.org/officeDocument/2006/relationships/slideLayout" Target="../slideLayouts/slideLayout2.xml"/><Relationship Id="rId19" Type="http://schemas.openxmlformats.org/officeDocument/2006/relationships/tags" Target="../tags/tag134.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385825" y="767997"/>
            <a:ext cx="6250456" cy="76580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385825" y="1665841"/>
            <a:ext cx="6250456" cy="9337511"/>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506696" y="11002535"/>
            <a:ext cx="1555092" cy="548928"/>
          </a:xfrm>
          <a:prstGeom prst="rect">
            <a:avLst/>
          </a:prstGeom>
        </p:spPr>
        <p:txBody>
          <a:bodyPr vert="horz" wrap="square" lIns="91440" tIns="45720" rIns="91440" bIns="45720" rtlCol="0" anchor="ctr">
            <a:normAutofit/>
          </a:bodyPr>
          <a:lstStyle>
            <a:lvl1pPr algn="l">
              <a:defRPr sz="92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2370652" y="11002535"/>
            <a:ext cx="2280802" cy="548928"/>
          </a:xfrm>
          <a:prstGeom prst="rect">
            <a:avLst/>
          </a:prstGeom>
        </p:spPr>
        <p:txBody>
          <a:bodyPr vert="horz" wrap="square" lIns="91440" tIns="45720" rIns="91440" bIns="45720" rtlCol="0" anchor="ctr">
            <a:normAutofit/>
          </a:bodyPr>
          <a:lstStyle>
            <a:lvl1pPr algn="ctr">
              <a:defRPr sz="92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4959363" y="11002535"/>
            <a:ext cx="1555092" cy="548928"/>
          </a:xfrm>
          <a:prstGeom prst="rect">
            <a:avLst/>
          </a:prstGeom>
        </p:spPr>
        <p:txBody>
          <a:bodyPr vert="horz" wrap="square" lIns="91440" tIns="45720" rIns="91440" bIns="45720" rtlCol="0" anchor="ctr">
            <a:normAutofit/>
          </a:bodyPr>
          <a:lstStyle>
            <a:lvl1pPr algn="r">
              <a:defRPr sz="92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25"/>
          </a:p>
        </p:txBody>
      </p:sp>
      <p:pic>
        <p:nvPicPr>
          <p:cNvPr id="9" name="图片 8" descr="中金岭南期货logo-300x70-96ppi-透明"/>
          <p:cNvPicPr>
            <a:picLocks noChangeAspect="1"/>
          </p:cNvPicPr>
          <p:nvPr userDrawn="1"/>
        </p:nvPicPr>
        <p:blipFill>
          <a:blip r:embed="rId25"/>
          <a:stretch>
            <a:fillRect/>
          </a:stretch>
        </p:blipFill>
        <p:spPr>
          <a:xfrm>
            <a:off x="4371340" y="104775"/>
            <a:ext cx="2468571" cy="576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702310" rtl="0" eaLnBrk="1" fontAlgn="auto" latinLnBrk="0" hangingPunct="1">
        <a:lnSpc>
          <a:spcPct val="100000"/>
        </a:lnSpc>
        <a:spcBef>
          <a:spcPct val="0"/>
        </a:spcBef>
        <a:buNone/>
        <a:defRPr sz="185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76530" indent="-176530" algn="l" defTabSz="702310" rtl="0" eaLnBrk="1" fontAlgn="auto" latinLnBrk="0" hangingPunct="1">
        <a:lnSpc>
          <a:spcPct val="130000"/>
        </a:lnSpc>
        <a:spcBef>
          <a:spcPct val="0"/>
        </a:spcBef>
        <a:spcAft>
          <a:spcPts val="1000"/>
        </a:spcAft>
        <a:buFont typeface="Arial" panose="020B0604020202020204" pitchFamily="34" charset="0"/>
        <a:buChar char="•"/>
        <a:defRPr sz="123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27050" indent="-176530" algn="l" defTabSz="702310" rtl="0" eaLnBrk="1" fontAlgn="auto" latinLnBrk="0" hangingPunct="1">
        <a:lnSpc>
          <a:spcPct val="130000"/>
        </a:lnSpc>
        <a:spcBef>
          <a:spcPct val="0"/>
        </a:spcBef>
        <a:spcAft>
          <a:spcPts val="1000"/>
        </a:spcAft>
        <a:buFont typeface="Arial" panose="020B0604020202020204" pitchFamily="34" charset="0"/>
        <a:buChar char="•"/>
        <a:tabLst>
          <a:tab pos="1236345" algn="l"/>
        </a:tabLst>
        <a:defRPr sz="123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878205" indent="-176530" algn="l" defTabSz="702310" rtl="0" eaLnBrk="1" fontAlgn="auto" latinLnBrk="0" hangingPunct="1">
        <a:lnSpc>
          <a:spcPct val="130000"/>
        </a:lnSpc>
        <a:spcBef>
          <a:spcPct val="0"/>
        </a:spcBef>
        <a:spcAft>
          <a:spcPts val="1000"/>
        </a:spcAft>
        <a:buFont typeface="Arial" panose="020B0604020202020204" pitchFamily="34" charset="0"/>
        <a:buChar char="•"/>
        <a:defRPr sz="123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228725" indent="-176530" algn="l" defTabSz="702310" rtl="0" eaLnBrk="1" fontAlgn="auto" latinLnBrk="0" hangingPunct="1">
        <a:lnSpc>
          <a:spcPct val="130000"/>
        </a:lnSpc>
        <a:spcBef>
          <a:spcPct val="0"/>
        </a:spcBef>
        <a:spcAft>
          <a:spcPts val="1000"/>
        </a:spcAft>
        <a:buFont typeface="Arial" panose="020B0604020202020204" pitchFamily="34" charset="0"/>
        <a:buChar char="•"/>
        <a:defRPr sz="123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580515" indent="-176530" algn="l" defTabSz="702310" rtl="0" eaLnBrk="1" fontAlgn="auto" latinLnBrk="0" hangingPunct="1">
        <a:lnSpc>
          <a:spcPct val="130000"/>
        </a:lnSpc>
        <a:spcBef>
          <a:spcPct val="0"/>
        </a:spcBef>
        <a:spcAft>
          <a:spcPts val="1000"/>
        </a:spcAft>
        <a:buFont typeface="Arial" panose="020B0604020202020204" pitchFamily="34" charset="0"/>
        <a:buChar char="•"/>
        <a:defRPr sz="123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930400" indent="-176530" algn="l" defTabSz="702310" rtl="0" eaLnBrk="1" latinLnBrk="0" hangingPunct="1">
        <a:lnSpc>
          <a:spcPct val="90000"/>
        </a:lnSpc>
        <a:spcBef>
          <a:spcPts val="380"/>
        </a:spcBef>
        <a:buFont typeface="Arial" panose="020B0604020202020204" pitchFamily="34" charset="0"/>
        <a:buChar char="•"/>
        <a:defRPr sz="1390" kern="1200">
          <a:solidFill>
            <a:schemeClr val="tx1"/>
          </a:solidFill>
          <a:latin typeface="+mn-lt"/>
          <a:ea typeface="+mn-ea"/>
          <a:cs typeface="+mn-cs"/>
        </a:defRPr>
      </a:lvl6pPr>
      <a:lvl7pPr marL="2282190" indent="-176530" algn="l" defTabSz="702310" rtl="0" eaLnBrk="1" latinLnBrk="0" hangingPunct="1">
        <a:lnSpc>
          <a:spcPct val="90000"/>
        </a:lnSpc>
        <a:spcBef>
          <a:spcPts val="380"/>
        </a:spcBef>
        <a:buFont typeface="Arial" panose="020B0604020202020204" pitchFamily="34" charset="0"/>
        <a:buChar char="•"/>
        <a:defRPr sz="1390" kern="1200">
          <a:solidFill>
            <a:schemeClr val="tx1"/>
          </a:solidFill>
          <a:latin typeface="+mn-lt"/>
          <a:ea typeface="+mn-ea"/>
          <a:cs typeface="+mn-cs"/>
        </a:defRPr>
      </a:lvl7pPr>
      <a:lvl8pPr marL="2633345" indent="-176530" algn="l" defTabSz="702310" rtl="0" eaLnBrk="1" latinLnBrk="0" hangingPunct="1">
        <a:lnSpc>
          <a:spcPct val="90000"/>
        </a:lnSpc>
        <a:spcBef>
          <a:spcPts val="380"/>
        </a:spcBef>
        <a:buFont typeface="Arial" panose="020B0604020202020204" pitchFamily="34" charset="0"/>
        <a:buChar char="•"/>
        <a:defRPr sz="1390" kern="1200">
          <a:solidFill>
            <a:schemeClr val="tx1"/>
          </a:solidFill>
          <a:latin typeface="+mn-lt"/>
          <a:ea typeface="+mn-ea"/>
          <a:cs typeface="+mn-cs"/>
        </a:defRPr>
      </a:lvl8pPr>
      <a:lvl9pPr marL="2983865" indent="-176530" algn="l" defTabSz="702310" rtl="0" eaLnBrk="1" latinLnBrk="0" hangingPunct="1">
        <a:lnSpc>
          <a:spcPct val="90000"/>
        </a:lnSpc>
        <a:spcBef>
          <a:spcPts val="380"/>
        </a:spcBef>
        <a:buFont typeface="Arial" panose="020B0604020202020204" pitchFamily="34" charset="0"/>
        <a:buChar char="•"/>
        <a:defRPr sz="1390" kern="1200">
          <a:solidFill>
            <a:schemeClr val="tx1"/>
          </a:solidFill>
          <a:latin typeface="+mn-lt"/>
          <a:ea typeface="+mn-ea"/>
          <a:cs typeface="+mn-cs"/>
        </a:defRPr>
      </a:lvl9pPr>
    </p:bodyStyle>
    <p:otherStyle>
      <a:defPPr>
        <a:defRPr lang="zh-CN"/>
      </a:defPPr>
      <a:lvl1pPr marL="0" algn="l" defTabSz="702310" rtl="0" eaLnBrk="1" latinLnBrk="0" hangingPunct="1">
        <a:defRPr sz="1390" kern="1200">
          <a:solidFill>
            <a:schemeClr val="tx1"/>
          </a:solidFill>
          <a:latin typeface="+mn-lt"/>
          <a:ea typeface="+mn-ea"/>
          <a:cs typeface="+mn-cs"/>
        </a:defRPr>
      </a:lvl1pPr>
      <a:lvl2pPr marL="350520" algn="l" defTabSz="702310" rtl="0" eaLnBrk="1" latinLnBrk="0" hangingPunct="1">
        <a:defRPr sz="1390" kern="1200">
          <a:solidFill>
            <a:schemeClr val="tx1"/>
          </a:solidFill>
          <a:latin typeface="+mn-lt"/>
          <a:ea typeface="+mn-ea"/>
          <a:cs typeface="+mn-cs"/>
        </a:defRPr>
      </a:lvl2pPr>
      <a:lvl3pPr marL="702310" algn="l" defTabSz="702310" rtl="0" eaLnBrk="1" latinLnBrk="0" hangingPunct="1">
        <a:defRPr sz="1390" kern="1200">
          <a:solidFill>
            <a:schemeClr val="tx1"/>
          </a:solidFill>
          <a:latin typeface="+mn-lt"/>
          <a:ea typeface="+mn-ea"/>
          <a:cs typeface="+mn-cs"/>
        </a:defRPr>
      </a:lvl3pPr>
      <a:lvl4pPr marL="1054100" algn="l" defTabSz="702310" rtl="0" eaLnBrk="1" latinLnBrk="0" hangingPunct="1">
        <a:defRPr sz="1390" kern="1200">
          <a:solidFill>
            <a:schemeClr val="tx1"/>
          </a:solidFill>
          <a:latin typeface="+mn-lt"/>
          <a:ea typeface="+mn-ea"/>
          <a:cs typeface="+mn-cs"/>
        </a:defRPr>
      </a:lvl4pPr>
      <a:lvl5pPr marL="1403985" algn="l" defTabSz="702310" rtl="0" eaLnBrk="1" latinLnBrk="0" hangingPunct="1">
        <a:defRPr sz="1390" kern="1200">
          <a:solidFill>
            <a:schemeClr val="tx1"/>
          </a:solidFill>
          <a:latin typeface="+mn-lt"/>
          <a:ea typeface="+mn-ea"/>
          <a:cs typeface="+mn-cs"/>
        </a:defRPr>
      </a:lvl5pPr>
      <a:lvl6pPr marL="1754505" algn="l" defTabSz="702310" rtl="0" eaLnBrk="1" latinLnBrk="0" hangingPunct="1">
        <a:defRPr sz="1390" kern="1200">
          <a:solidFill>
            <a:schemeClr val="tx1"/>
          </a:solidFill>
          <a:latin typeface="+mn-lt"/>
          <a:ea typeface="+mn-ea"/>
          <a:cs typeface="+mn-cs"/>
        </a:defRPr>
      </a:lvl6pPr>
      <a:lvl7pPr marL="2106295" algn="l" defTabSz="702310" rtl="0" eaLnBrk="1" latinLnBrk="0" hangingPunct="1">
        <a:defRPr sz="1390" kern="1200">
          <a:solidFill>
            <a:schemeClr val="tx1"/>
          </a:solidFill>
          <a:latin typeface="+mn-lt"/>
          <a:ea typeface="+mn-ea"/>
          <a:cs typeface="+mn-cs"/>
        </a:defRPr>
      </a:lvl7pPr>
      <a:lvl8pPr marL="2457450" algn="l" defTabSz="702310" rtl="0" eaLnBrk="1" latinLnBrk="0" hangingPunct="1">
        <a:defRPr sz="1390" kern="1200">
          <a:solidFill>
            <a:schemeClr val="tx1"/>
          </a:solidFill>
          <a:latin typeface="+mn-lt"/>
          <a:ea typeface="+mn-ea"/>
          <a:cs typeface="+mn-cs"/>
        </a:defRPr>
      </a:lvl8pPr>
      <a:lvl9pPr marL="2809240" algn="l" defTabSz="702310" rtl="0" eaLnBrk="1" latinLnBrk="0" hangingPunct="1">
        <a:defRPr sz="13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1.png"/><Relationship Id="rId8" Type="http://schemas.openxmlformats.org/officeDocument/2006/relationships/tags" Target="../tags/tag143.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142.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141.xml"/><Relationship Id="rId18" Type="http://schemas.openxmlformats.org/officeDocument/2006/relationships/notesSlide" Target="../notesSlides/notesSlide1.xml"/><Relationship Id="rId17" Type="http://schemas.openxmlformats.org/officeDocument/2006/relationships/slideLayout" Target="../slideLayouts/slideLayout7.xml"/><Relationship Id="rId16" Type="http://schemas.openxmlformats.org/officeDocument/2006/relationships/tags" Target="../tags/tag147.xml"/><Relationship Id="rId15" Type="http://schemas.openxmlformats.org/officeDocument/2006/relationships/tags" Target="../tags/tag146.xml"/><Relationship Id="rId14" Type="http://schemas.openxmlformats.org/officeDocument/2006/relationships/tags" Target="../tags/tag145.xml"/><Relationship Id="rId13" Type="http://schemas.openxmlformats.org/officeDocument/2006/relationships/image" Target="file:///C:\Users\1V994W2\PycharmProjects\PPT_Background_Generation/pic_temp/pic_half_right.png" TargetMode="External"/><Relationship Id="rId12" Type="http://schemas.openxmlformats.org/officeDocument/2006/relationships/image" Target="../media/image2.png"/><Relationship Id="rId11" Type="http://schemas.openxmlformats.org/officeDocument/2006/relationships/tags" Target="../tags/tag144.xml"/><Relationship Id="rId10" Type="http://schemas.openxmlformats.org/officeDocument/2006/relationships/image" Target="file:///C:\Users\1V994W2\PycharmProjects\PPT_Background_Generation/pic_temp/pic_half_left.png" TargetMode="External"/><Relationship Id="rId1" Type="http://schemas.openxmlformats.org/officeDocument/2006/relationships/tags" Target="../tags/tag140.xml"/></Relationships>
</file>

<file path=ppt/slides/_rels/slide2.xml.rels><?xml version="1.0" encoding="UTF-8" standalone="yes"?>
<Relationships xmlns="http://schemas.openxmlformats.org/package/2006/relationships"><Relationship Id="rId9" Type="http://schemas.openxmlformats.org/officeDocument/2006/relationships/image" Target="../media/image8.jpeg"/><Relationship Id="rId8" Type="http://schemas.openxmlformats.org/officeDocument/2006/relationships/tags" Target="../tags/tag151.xml"/><Relationship Id="rId7" Type="http://schemas.openxmlformats.org/officeDocument/2006/relationships/tags" Target="../tags/tag150.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49.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2.xml"/><Relationship Id="rId11" Type="http://schemas.openxmlformats.org/officeDocument/2006/relationships/slideLayout" Target="../slideLayouts/slideLayout7.xml"/><Relationship Id="rId10" Type="http://schemas.openxmlformats.org/officeDocument/2006/relationships/tags" Target="../tags/tag152.xml"/><Relationship Id="rId1" Type="http://schemas.openxmlformats.org/officeDocument/2006/relationships/tags" Target="../tags/tag148.xml"/></Relationships>
</file>

<file path=ppt/slides/_rels/slide3.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9.png"/><Relationship Id="rId7" Type="http://schemas.openxmlformats.org/officeDocument/2006/relationships/tags" Target="../tags/tag155.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54.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3.xml"/><Relationship Id="rId11" Type="http://schemas.openxmlformats.org/officeDocument/2006/relationships/slideLayout" Target="../slideLayouts/slideLayout7.xml"/><Relationship Id="rId10" Type="http://schemas.openxmlformats.org/officeDocument/2006/relationships/tags" Target="../tags/tag156.xml"/><Relationship Id="rId1" Type="http://schemas.openxmlformats.org/officeDocument/2006/relationships/tags" Target="../tags/tag153.xml"/></Relationships>
</file>

<file path=ppt/slides/_rels/slide4.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160.xml"/><Relationship Id="rId7" Type="http://schemas.openxmlformats.org/officeDocument/2006/relationships/tags" Target="../tags/tag159.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58.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4.xml"/><Relationship Id="rId11" Type="http://schemas.openxmlformats.org/officeDocument/2006/relationships/slideLayout" Target="../slideLayouts/slideLayout7.xml"/><Relationship Id="rId10" Type="http://schemas.openxmlformats.org/officeDocument/2006/relationships/tags" Target="../tags/tag161.xml"/><Relationship Id="rId1" Type="http://schemas.openxmlformats.org/officeDocument/2006/relationships/tags" Target="../tags/tag157.xml"/></Relationships>
</file>

<file path=ppt/slides/_rels/slide5.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tags" Target="../tags/tag165.xml"/><Relationship Id="rId7" Type="http://schemas.openxmlformats.org/officeDocument/2006/relationships/tags" Target="../tags/tag164.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63.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5.xml"/><Relationship Id="rId11" Type="http://schemas.openxmlformats.org/officeDocument/2006/relationships/slideLayout" Target="../slideLayouts/slideLayout7.xml"/><Relationship Id="rId10" Type="http://schemas.openxmlformats.org/officeDocument/2006/relationships/tags" Target="../tags/tag166.xml"/><Relationship Id="rId1" Type="http://schemas.openxmlformats.org/officeDocument/2006/relationships/tags" Target="../tags/tag162.xml"/></Relationships>
</file>

<file path=ppt/slides/_rels/slide6.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68.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6.xml"/><Relationship Id="rId11" Type="http://schemas.openxmlformats.org/officeDocument/2006/relationships/slideLayout" Target="../slideLayouts/slideLayout7.xml"/><Relationship Id="rId10" Type="http://schemas.openxmlformats.org/officeDocument/2006/relationships/tags" Target="../tags/tag171.xml"/><Relationship Id="rId1" Type="http://schemas.openxmlformats.org/officeDocument/2006/relationships/tags" Target="../tags/tag167.xml"/></Relationships>
</file>

<file path=ppt/slides/_rels/slide7.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tags" Target="../tags/tag175.xml"/><Relationship Id="rId7" Type="http://schemas.openxmlformats.org/officeDocument/2006/relationships/tags" Target="../tags/tag174.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73.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7.xml"/><Relationship Id="rId11" Type="http://schemas.openxmlformats.org/officeDocument/2006/relationships/slideLayout" Target="../slideLayouts/slideLayout7.xml"/><Relationship Id="rId10" Type="http://schemas.openxmlformats.org/officeDocument/2006/relationships/tags" Target="../tags/tag176.xml"/><Relationship Id="rId1" Type="http://schemas.openxmlformats.org/officeDocument/2006/relationships/tags" Target="../tags/tag172.xml"/></Relationships>
</file>

<file path=ppt/slides/_rels/slide8.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tags" Target="../tags/tag180.xml"/><Relationship Id="rId7" Type="http://schemas.openxmlformats.org/officeDocument/2006/relationships/tags" Target="../tags/tag179.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78.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8.xml"/><Relationship Id="rId11" Type="http://schemas.openxmlformats.org/officeDocument/2006/relationships/slideLayout" Target="../slideLayouts/slideLayout7.xml"/><Relationship Id="rId10" Type="http://schemas.openxmlformats.org/officeDocument/2006/relationships/tags" Target="../tags/tag181.xml"/><Relationship Id="rId1" Type="http://schemas.openxmlformats.org/officeDocument/2006/relationships/tags" Target="../tags/tag177.xml"/></Relationships>
</file>

<file path=ppt/slides/_rels/slide9.xml.rels><?xml version="1.0" encoding="UTF-8" standalone="yes"?>
<Relationships xmlns="http://schemas.openxmlformats.org/package/2006/relationships"><Relationship Id="rId9" Type="http://schemas.openxmlformats.org/officeDocument/2006/relationships/tags" Target="../tags/tag185.xml"/><Relationship Id="rId8" Type="http://schemas.openxmlformats.org/officeDocument/2006/relationships/image" Target="../media/image16.png"/><Relationship Id="rId7" Type="http://schemas.openxmlformats.org/officeDocument/2006/relationships/tags" Target="../tags/tag184.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83.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1" Type="http://schemas.openxmlformats.org/officeDocument/2006/relationships/notesSlide" Target="../notesSlides/notesSlide9.xml"/><Relationship Id="rId10" Type="http://schemas.openxmlformats.org/officeDocument/2006/relationships/slideLayout" Target="../slideLayouts/slideLayout7.xml"/><Relationship Id="rId1" Type="http://schemas.openxmlformats.org/officeDocument/2006/relationships/tags" Target="../tags/tag18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635" y="1111250"/>
            <a:ext cx="7019925" cy="2173605"/>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r>
              <a:rPr lang="zh-CN" altLang="en-US" sz="4800">
                <a:gradFill>
                  <a:gsLst>
                    <a:gs pos="0">
                      <a:srgbClr val="007BD3"/>
                    </a:gs>
                    <a:gs pos="100000">
                      <a:srgbClr val="034373"/>
                    </a:gs>
                  </a:gsLst>
                  <a:lin ang="5400000" scaled="0"/>
                </a:gradFill>
                <a:latin typeface="Arial" panose="020B0604020202020204" pitchFamily="34" charset="0"/>
                <a:ea typeface="微软雅黑" panose="020B0503020204020204" pitchFamily="34" charset="-122"/>
              </a:rPr>
              <a:t>开户云五期</a:t>
            </a:r>
            <a:endParaRPr lang="zh-CN" altLang="en-US" sz="4800">
              <a:gradFill>
                <a:gsLst>
                  <a:gs pos="0">
                    <a:srgbClr val="007BD3"/>
                  </a:gs>
                  <a:gs pos="100000">
                    <a:srgbClr val="034373"/>
                  </a:gs>
                </a:gsLst>
                <a:lin ang="5400000" scaled="0"/>
              </a:gradFill>
              <a:latin typeface="Arial" panose="020B0604020202020204" pitchFamily="34" charset="0"/>
              <a:ea typeface="微软雅黑" panose="020B0503020204020204" pitchFamily="34" charset="-122"/>
            </a:endParaRPr>
          </a:p>
          <a:p>
            <a:pPr algn="ctr"/>
            <a:r>
              <a:rPr lang="zh-CN" altLang="en-US" sz="4800">
                <a:gradFill>
                  <a:gsLst>
                    <a:gs pos="0">
                      <a:srgbClr val="007BD3"/>
                    </a:gs>
                    <a:gs pos="100000">
                      <a:srgbClr val="034373"/>
                    </a:gs>
                  </a:gsLst>
                  <a:lin ang="5400000" scaled="0"/>
                </a:gradFill>
                <a:latin typeface="Arial" panose="020B0604020202020204" pitchFamily="34" charset="0"/>
                <a:ea typeface="微软雅黑" panose="020B0503020204020204" pitchFamily="34" charset="-122"/>
              </a:rPr>
              <a:t>修改结算账户流程</a:t>
            </a:r>
            <a:endParaRPr lang="zh-CN" altLang="en-US" sz="4800">
              <a:gradFill>
                <a:gsLst>
                  <a:gs pos="0">
                    <a:srgbClr val="007BD3"/>
                  </a:gs>
                  <a:gs pos="100000">
                    <a:srgbClr val="034373"/>
                  </a:gs>
                </a:gsLst>
                <a:lin ang="5400000" scaled="0"/>
              </a:gradFill>
              <a:latin typeface="Arial" panose="020B0604020202020204" pitchFamily="34" charset="0"/>
              <a:ea typeface="微软雅黑" panose="020B0503020204020204" pitchFamily="34" charset="-122"/>
            </a:endParaRPr>
          </a:p>
        </p:txBody>
      </p:sp>
      <p:pic>
        <p:nvPicPr>
          <p:cNvPr id="7" name="图片 6"/>
          <p:cNvPicPr/>
          <p:nvPr>
            <p:custDataLst>
              <p:tags r:id="rId2"/>
            </p:custDataLst>
          </p:nvPr>
        </p:nvPicPr>
        <p:blipFill>
          <a:blip r:embed="rId3" r:link="rId4" cstate="screen"/>
          <a:stretch>
            <a:fillRect/>
          </a:stretch>
        </p:blipFill>
        <p:spPr>
          <a:xfrm>
            <a:off x="5368397" y="6877052"/>
            <a:ext cx="248826" cy="248826"/>
          </a:xfrm>
          <a:prstGeom prst="rect">
            <a:avLst/>
          </a:prstGeom>
        </p:spPr>
      </p:pic>
      <p:pic>
        <p:nvPicPr>
          <p:cNvPr id="8" name="图片 7"/>
          <p:cNvPicPr/>
          <p:nvPr>
            <p:custDataLst>
              <p:tags r:id="rId5"/>
            </p:custDataLst>
          </p:nvPr>
        </p:nvPicPr>
        <p:blipFill>
          <a:blip r:embed="rId6" r:link="rId7" cstate="screen"/>
          <a:stretch>
            <a:fillRect/>
          </a:stretch>
        </p:blipFill>
        <p:spPr>
          <a:xfrm>
            <a:off x="1404290" y="6877052"/>
            <a:ext cx="248826" cy="248826"/>
          </a:xfrm>
          <a:prstGeom prst="rect">
            <a:avLst/>
          </a:prstGeom>
        </p:spPr>
      </p:pic>
      <p:pic>
        <p:nvPicPr>
          <p:cNvPr id="2" name="图片 1"/>
          <p:cNvPicPr/>
          <p:nvPr>
            <p:custDataLst>
              <p:tags r:id="rId8"/>
            </p:custDataLst>
          </p:nvPr>
        </p:nvPicPr>
        <p:blipFill>
          <a:blip r:embed="rId9" r:link="rId10" cstate="screen"/>
          <a:stretch>
            <a:fillRect/>
          </a:stretch>
        </p:blipFill>
        <p:spPr>
          <a:xfrm>
            <a:off x="-635" y="7894601"/>
            <a:ext cx="1313815" cy="4248000"/>
          </a:xfrm>
          <a:prstGeom prst="rect">
            <a:avLst/>
          </a:prstGeom>
        </p:spPr>
      </p:pic>
      <p:pic>
        <p:nvPicPr>
          <p:cNvPr id="9" name="图片 8"/>
          <p:cNvPicPr/>
          <p:nvPr>
            <p:custDataLst>
              <p:tags r:id="rId11"/>
            </p:custDataLst>
          </p:nvPr>
        </p:nvPicPr>
        <p:blipFill>
          <a:blip r:embed="rId12" r:link="rId13" cstate="screen"/>
          <a:stretch>
            <a:fillRect/>
          </a:stretch>
        </p:blipFill>
        <p:spPr>
          <a:xfrm>
            <a:off x="5705993" y="7894621"/>
            <a:ext cx="1313706" cy="4248000"/>
          </a:xfrm>
          <a:prstGeom prst="rect">
            <a:avLst/>
          </a:prstGeom>
        </p:spPr>
      </p:pic>
      <p:grpSp>
        <p:nvGrpSpPr>
          <p:cNvPr id="12" name="组合 11"/>
          <p:cNvGrpSpPr/>
          <p:nvPr/>
        </p:nvGrpSpPr>
        <p:grpSpPr>
          <a:xfrm>
            <a:off x="-317" y="3503295"/>
            <a:ext cx="7019925" cy="4873625"/>
            <a:chOff x="-1" y="3547"/>
            <a:chExt cx="11055" cy="7675"/>
          </a:xfrm>
        </p:grpSpPr>
        <p:sp>
          <p:nvSpPr>
            <p:cNvPr id="10" name="矩形 9"/>
            <p:cNvSpPr/>
            <p:nvPr>
              <p:custDataLst>
                <p:tags r:id="rId14"/>
              </p:custDataLst>
            </p:nvPr>
          </p:nvSpPr>
          <p:spPr>
            <a:xfrm>
              <a:off x="-1" y="3547"/>
              <a:ext cx="11055" cy="7675"/>
            </a:xfrm>
            <a:prstGeom prst="rect">
              <a:avLst/>
            </a:prstGeom>
            <a:solidFill>
              <a:schemeClr val="bg1"/>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1" lang="zh-CN" altLang="en-US" sz="104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1" name="文本框 10"/>
            <p:cNvSpPr txBox="1"/>
            <p:nvPr>
              <p:custDataLst>
                <p:tags r:id="rId15"/>
              </p:custDataLst>
            </p:nvPr>
          </p:nvSpPr>
          <p:spPr>
            <a:xfrm>
              <a:off x="381" y="3547"/>
              <a:ext cx="10292" cy="7370"/>
            </a:xfrm>
            <a:prstGeom prst="rect">
              <a:avLst/>
            </a:prstGeom>
            <a:solidFill>
              <a:schemeClr val="tx2"/>
            </a:solidFill>
          </p:spPr>
          <p:txBody>
            <a:bodyPr wrap="square" rtlCol="0" anchor="ctr" anchorCtr="0"/>
            <a:p>
              <a:pPr marL="457200" lvl="0" indent="-457200" algn="just">
                <a:lnSpc>
                  <a:spcPct val="130000"/>
                </a:lnSpc>
                <a:spcAft>
                  <a:spcPts val="800"/>
                </a:spcAft>
                <a:buClr>
                  <a:schemeClr val="tx1">
                    <a:lumMod val="65000"/>
                    <a:lumOff val="35000"/>
                  </a:schemeClr>
                </a:buClr>
                <a:buFont typeface="Wingdings" panose="05000000000000000000" charset="0"/>
                <a:buChar char="u"/>
              </a:pPr>
              <a:r>
                <a:rPr lang="zh-CN" altLang="en-US"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业务时间：</a:t>
              </a:r>
              <a:r>
                <a:rPr lang="en-US" altLang="zh-CN"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8:40-11:30,13:00-17:00</a:t>
              </a:r>
              <a:r>
                <a:rPr lang="zh-CN" altLang="en-US"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a:t>
              </a:r>
              <a:endParaRPr lang="en-US" altLang="zh-CN" sz="2400" spc="100">
                <a:gradFill>
                  <a:gsLst>
                    <a:gs pos="0">
                      <a:srgbClr val="007BD3"/>
                    </a:gs>
                    <a:gs pos="100000">
                      <a:srgbClr val="034373"/>
                    </a:gs>
                  </a:gsLst>
                  <a:lin ang="5400000" scaled="0"/>
                </a:gradFill>
                <a:latin typeface="+mn-ea"/>
                <a:ea typeface="微软雅黑" panose="020B0503020204020204" pitchFamily="34" charset="-122"/>
                <a:cs typeface="+mn-ea"/>
                <a:sym typeface="+mn-ea"/>
              </a:endParaRPr>
            </a:p>
            <a:p>
              <a:pPr marL="457200" lvl="0" indent="-457200" algn="just">
                <a:lnSpc>
                  <a:spcPct val="130000"/>
                </a:lnSpc>
                <a:spcAft>
                  <a:spcPts val="800"/>
                </a:spcAft>
                <a:buClr>
                  <a:schemeClr val="tx1">
                    <a:lumMod val="65000"/>
                    <a:lumOff val="35000"/>
                  </a:schemeClr>
                </a:buClr>
                <a:buFont typeface="Wingdings" panose="05000000000000000000" charset="0"/>
                <a:buChar char="u"/>
              </a:pPr>
              <a:r>
                <a:rPr lang="zh-CN" altLang="zh-CN"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业务范围：仅支持境内个人客户增</a:t>
              </a:r>
              <a:r>
                <a:rPr lang="en-US" altLang="zh-CN"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a:t>
              </a:r>
              <a:r>
                <a:rPr lang="zh-CN" altLang="en-US"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删</a:t>
              </a:r>
              <a:r>
                <a:rPr lang="en-US" altLang="zh-CN"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a:t>
              </a:r>
              <a:r>
                <a:rPr lang="zh-CN" altLang="en-US"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改等结算账户变更手续（如需删减旧卡或同行换卡，旧卡银期转账功能需撤销。）</a:t>
              </a:r>
              <a:endParaRPr lang="zh-CN" altLang="en-US" sz="2400" spc="100">
                <a:gradFill>
                  <a:gsLst>
                    <a:gs pos="0">
                      <a:srgbClr val="007BD3"/>
                    </a:gs>
                    <a:gs pos="100000">
                      <a:srgbClr val="034373"/>
                    </a:gs>
                  </a:gsLst>
                  <a:lin ang="5400000" scaled="0"/>
                </a:gradFill>
                <a:latin typeface="+mn-ea"/>
                <a:ea typeface="微软雅黑" panose="020B0503020204020204" pitchFamily="34" charset="-122"/>
                <a:cs typeface="+mn-ea"/>
                <a:sym typeface="+mn-ea"/>
              </a:endParaRPr>
            </a:p>
            <a:p>
              <a:pPr marL="457200" lvl="0" indent="-457200" algn="just">
                <a:lnSpc>
                  <a:spcPct val="130000"/>
                </a:lnSpc>
                <a:spcAft>
                  <a:spcPts val="800"/>
                </a:spcAft>
                <a:buClr>
                  <a:schemeClr val="tx1">
                    <a:lumMod val="65000"/>
                    <a:lumOff val="35000"/>
                  </a:schemeClr>
                </a:buClr>
                <a:buFont typeface="Wingdings" panose="05000000000000000000" charset="0"/>
                <a:buChar char="u"/>
              </a:pPr>
              <a:r>
                <a:rPr lang="zh-CN" altLang="en-US"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客户准备：本人有效二代身份证原件、银行卡原件。</a:t>
              </a:r>
              <a:endParaRPr lang="zh-CN" altLang="zh-CN" sz="2400" spc="100">
                <a:gradFill>
                  <a:gsLst>
                    <a:gs pos="0">
                      <a:srgbClr val="007BD3"/>
                    </a:gs>
                    <a:gs pos="100000">
                      <a:srgbClr val="034373"/>
                    </a:gs>
                  </a:gsLst>
                  <a:lin ang="5400000" scaled="0"/>
                </a:gradFill>
                <a:latin typeface="+mn-ea"/>
                <a:ea typeface="微软雅黑" panose="020B0503020204020204" pitchFamily="34" charset="-122"/>
                <a:cs typeface="+mn-ea"/>
                <a:sym typeface="+mn-ea"/>
              </a:endParaRPr>
            </a:p>
            <a:p>
              <a:pPr marL="457200" lvl="0" indent="-457200" algn="just">
                <a:lnSpc>
                  <a:spcPct val="130000"/>
                </a:lnSpc>
                <a:spcAft>
                  <a:spcPts val="800"/>
                </a:spcAft>
                <a:buClr>
                  <a:schemeClr val="tx1">
                    <a:lumMod val="65000"/>
                    <a:lumOff val="35000"/>
                  </a:schemeClr>
                </a:buClr>
                <a:buFont typeface="Wingdings" panose="05000000000000000000" charset="0"/>
                <a:buChar char="u"/>
              </a:pPr>
              <a:r>
                <a:rPr lang="zh-CN" altLang="en-US"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支持银期转账银行：工行、农行、建行、交行、兴业、</a:t>
              </a:r>
              <a:r>
                <a:rPr lang="zh-CN" altLang="en-US" sz="2400" spc="100">
                  <a:gradFill>
                    <a:gsLst>
                      <a:gs pos="0">
                        <a:srgbClr val="007BD3"/>
                      </a:gs>
                      <a:gs pos="100000">
                        <a:srgbClr val="034373"/>
                      </a:gs>
                    </a:gsLst>
                    <a:lin ang="5400000" scaled="0"/>
                  </a:gradFill>
                  <a:latin typeface="+mn-ea"/>
                  <a:ea typeface="微软雅黑" panose="020B0503020204020204" pitchFamily="34" charset="-122"/>
                  <a:cs typeface="+mn-ea"/>
                  <a:sym typeface="+mn-ea"/>
                </a:rPr>
                <a:t>招行。（建议使用，方便资金划转）</a:t>
              </a:r>
              <a:endParaRPr lang="zh-CN" altLang="en-US" sz="2400" spc="100">
                <a:gradFill>
                  <a:gsLst>
                    <a:gs pos="0">
                      <a:srgbClr val="007BD3"/>
                    </a:gs>
                    <a:gs pos="100000">
                      <a:srgbClr val="034373"/>
                    </a:gs>
                  </a:gsLst>
                  <a:lin ang="5400000" scaled="0"/>
                </a:gradFill>
                <a:latin typeface="+mn-ea"/>
                <a:ea typeface="微软雅黑" panose="020B0503020204020204" pitchFamily="34" charset="-122"/>
                <a:cs typeface="+mn-ea"/>
                <a:sym typeface="+mn-ea"/>
              </a:endParaRPr>
            </a:p>
          </p:txBody>
        </p:sp>
      </p:grpSp>
    </p:spTree>
    <p:custDataLst>
      <p:tags r:id="rId1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图片 9"/>
          <p:cNvPicPr/>
          <p:nvPr>
            <p:custDataLst>
              <p:tags r:id="rId1"/>
            </p:custDataLst>
          </p:nvPr>
        </p:nvPicPr>
        <p:blipFill>
          <a:blip r:embed="rId2" r:link="rId3" cstate="screen"/>
          <a:stretch>
            <a:fillRect/>
          </a:stretch>
        </p:blipFill>
        <p:spPr>
          <a:xfrm>
            <a:off x="5368397" y="6877052"/>
            <a:ext cx="248826" cy="248826"/>
          </a:xfrm>
          <a:prstGeom prst="rect">
            <a:avLst/>
          </a:prstGeom>
        </p:spPr>
      </p:pic>
      <p:pic>
        <p:nvPicPr>
          <p:cNvPr id="11" name="图片 10"/>
          <p:cNvPicPr/>
          <p:nvPr>
            <p:custDataLst>
              <p:tags r:id="rId4"/>
            </p:custDataLst>
          </p:nvPr>
        </p:nvPicPr>
        <p:blipFill>
          <a:blip r:embed="rId5" r:link="rId6" cstate="screen"/>
          <a:stretch>
            <a:fillRect/>
          </a:stretch>
        </p:blipFill>
        <p:spPr>
          <a:xfrm>
            <a:off x="1404290" y="6877052"/>
            <a:ext cx="248826" cy="248826"/>
          </a:xfrm>
          <a:prstGeom prst="rect">
            <a:avLst/>
          </a:prstGeom>
        </p:spPr>
      </p:pic>
      <p:grpSp>
        <p:nvGrpSpPr>
          <p:cNvPr id="14" name="组合 13"/>
          <p:cNvGrpSpPr/>
          <p:nvPr/>
        </p:nvGrpSpPr>
        <p:grpSpPr>
          <a:xfrm>
            <a:off x="0" y="201930"/>
            <a:ext cx="7019290" cy="10980420"/>
            <a:chOff x="0" y="0"/>
            <a:chExt cx="11054" cy="17292"/>
          </a:xfrm>
        </p:grpSpPr>
        <p:sp>
          <p:nvSpPr>
            <p:cNvPr id="9" name="矩形 8"/>
            <p:cNvSpPr/>
            <p:nvPr>
              <p:custDataLst>
                <p:tags r:id="rId7"/>
              </p:custDataLst>
            </p:nvPr>
          </p:nvSpPr>
          <p:spPr>
            <a:xfrm>
              <a:off x="0" y="0"/>
              <a:ext cx="11055" cy="1701"/>
            </a:xfrm>
            <a:prstGeom prst="rect">
              <a:avLst/>
            </a:prstGeom>
            <a:no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latin typeface="Arial" panose="020B0604020202020204" pitchFamily="34" charset="0"/>
                <a:ea typeface="微软雅黑" panose="020B0503020204020204" pitchFamily="34" charset="-122"/>
              </a:endParaRPr>
            </a:p>
          </p:txBody>
        </p:sp>
        <p:grpSp>
          <p:nvGrpSpPr>
            <p:cNvPr id="6" name="组合 5"/>
            <p:cNvGrpSpPr/>
            <p:nvPr/>
          </p:nvGrpSpPr>
          <p:grpSpPr>
            <a:xfrm>
              <a:off x="425" y="142"/>
              <a:ext cx="10204" cy="17150"/>
              <a:chOff x="425" y="142"/>
              <a:chExt cx="10204" cy="17150"/>
            </a:xfrm>
          </p:grpSpPr>
          <p:sp>
            <p:nvSpPr>
              <p:cNvPr id="8" name="Title 6"/>
              <p:cNvSpPr txBox="1"/>
              <p:nvPr>
                <p:custDataLst>
                  <p:tags r:id="rId8"/>
                </p:custDataLst>
              </p:nvPr>
            </p:nvSpPr>
            <p:spPr>
              <a:xfrm>
                <a:off x="425" y="142"/>
                <a:ext cx="10205" cy="10347"/>
              </a:xfrm>
              <a:prstGeom prst="rect">
                <a:avLst/>
              </a:prstGeom>
              <a:noFill/>
              <a:ln w="3175">
                <a:noFill/>
                <a:prstDash val="dash"/>
              </a:ln>
            </p:spPr>
            <p:txBody>
              <a:bodyPr wrap="square" lIns="24877" tIns="12437" rIns="24877" bIns="124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57200" lvl="0" indent="-457200">
                  <a:lnSpc>
                    <a:spcPct val="100000"/>
                  </a:lnSpc>
                  <a:buFont typeface="Wingdings" panose="05000000000000000000" charset="0"/>
                  <a:buChar char="u"/>
                </a:pPr>
                <a:r>
                  <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第一步：客户登录</a:t>
                </a: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在</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金汇财富</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”APP</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首页，点击</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在线开户</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进入期货开户云业务中心。</a:t>
                </a: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p:txBody>
          </p:sp>
          <p:pic>
            <p:nvPicPr>
              <p:cNvPr id="7" name="图片 6" descr="金汇财富"/>
              <p:cNvPicPr>
                <a:picLocks noChangeAspect="1"/>
              </p:cNvPicPr>
              <p:nvPr/>
            </p:nvPicPr>
            <p:blipFill>
              <a:blip r:embed="rId9"/>
              <a:stretch>
                <a:fillRect/>
              </a:stretch>
            </p:blipFill>
            <p:spPr>
              <a:xfrm>
                <a:off x="1276" y="3162"/>
                <a:ext cx="8504" cy="14130"/>
              </a:xfrm>
              <a:prstGeom prst="rect">
                <a:avLst/>
              </a:prstGeom>
            </p:spPr>
          </p:pic>
        </p:grpSp>
      </p:grpSp>
    </p:spTree>
    <p:custDataLst>
      <p:tags r:id="rId10"/>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图片 9"/>
          <p:cNvPicPr/>
          <p:nvPr>
            <p:custDataLst>
              <p:tags r:id="rId1"/>
            </p:custDataLst>
          </p:nvPr>
        </p:nvPicPr>
        <p:blipFill>
          <a:blip r:embed="rId2" r:link="rId3" cstate="screen"/>
          <a:stretch>
            <a:fillRect/>
          </a:stretch>
        </p:blipFill>
        <p:spPr>
          <a:xfrm>
            <a:off x="5368397" y="6877052"/>
            <a:ext cx="248826" cy="248826"/>
          </a:xfrm>
          <a:prstGeom prst="rect">
            <a:avLst/>
          </a:prstGeom>
        </p:spPr>
      </p:pic>
      <p:pic>
        <p:nvPicPr>
          <p:cNvPr id="11" name="图片 10"/>
          <p:cNvPicPr/>
          <p:nvPr>
            <p:custDataLst>
              <p:tags r:id="rId4"/>
            </p:custDataLst>
          </p:nvPr>
        </p:nvPicPr>
        <p:blipFill>
          <a:blip r:embed="rId5" r:link="rId6" cstate="screen"/>
          <a:stretch>
            <a:fillRect/>
          </a:stretch>
        </p:blipFill>
        <p:spPr>
          <a:xfrm>
            <a:off x="1404290" y="6877052"/>
            <a:ext cx="248826" cy="248826"/>
          </a:xfrm>
          <a:prstGeom prst="rect">
            <a:avLst/>
          </a:prstGeom>
        </p:spPr>
      </p:pic>
      <p:sp>
        <p:nvSpPr>
          <p:cNvPr id="18" name="文本框 17"/>
          <p:cNvSpPr txBox="1"/>
          <p:nvPr/>
        </p:nvSpPr>
        <p:spPr>
          <a:xfrm>
            <a:off x="3251200" y="5740400"/>
            <a:ext cx="411480" cy="368300"/>
          </a:xfrm>
          <a:prstGeom prst="rect">
            <a:avLst/>
          </a:prstGeom>
          <a:noFill/>
        </p:spPr>
        <p:txBody>
          <a:bodyPr wrap="none" rtlCol="0" anchor="t">
            <a:spAutoFit/>
          </a:bodyPr>
          <a:p>
            <a:r>
              <a:rPr lang="zh-CN" altLang="en-US">
                <a:latin typeface="Calibri" panose="020F0502020204030204" charset="0"/>
              </a:rPr>
              <a:t>①</a:t>
            </a:r>
            <a:endParaRPr lang="zh-CN" altLang="en-US">
              <a:latin typeface="Calibri" panose="020F0502020204030204" charset="0"/>
            </a:endParaRPr>
          </a:p>
        </p:txBody>
      </p:sp>
      <p:sp>
        <p:nvSpPr>
          <p:cNvPr id="19" name="文本框 18"/>
          <p:cNvSpPr txBox="1"/>
          <p:nvPr/>
        </p:nvSpPr>
        <p:spPr>
          <a:xfrm>
            <a:off x="3251200" y="5740400"/>
            <a:ext cx="411480" cy="368300"/>
          </a:xfrm>
          <a:prstGeom prst="rect">
            <a:avLst/>
          </a:prstGeom>
          <a:noFill/>
        </p:spPr>
        <p:txBody>
          <a:bodyPr wrap="none" rtlCol="0" anchor="t">
            <a:spAutoFit/>
          </a:bodyPr>
          <a:p>
            <a:r>
              <a:rPr lang="zh-CN" altLang="en-US">
                <a:latin typeface="Calibri" panose="020F0502020204030204" charset="0"/>
              </a:rPr>
              <a:t>①</a:t>
            </a:r>
            <a:endParaRPr lang="zh-CN" altLang="en-US">
              <a:latin typeface="Calibri" panose="020F0502020204030204" charset="0"/>
            </a:endParaRPr>
          </a:p>
        </p:txBody>
      </p:sp>
      <p:grpSp>
        <p:nvGrpSpPr>
          <p:cNvPr id="4" name="组合 3"/>
          <p:cNvGrpSpPr/>
          <p:nvPr/>
        </p:nvGrpSpPr>
        <p:grpSpPr>
          <a:xfrm>
            <a:off x="269875" y="290830"/>
            <a:ext cx="6479540" cy="10541000"/>
            <a:chOff x="425" y="458"/>
            <a:chExt cx="10204" cy="16600"/>
          </a:xfrm>
        </p:grpSpPr>
        <p:sp>
          <p:nvSpPr>
            <p:cNvPr id="8" name="Title 6"/>
            <p:cNvSpPr txBox="1"/>
            <p:nvPr>
              <p:custDataLst>
                <p:tags r:id="rId7"/>
              </p:custDataLst>
            </p:nvPr>
          </p:nvSpPr>
          <p:spPr>
            <a:xfrm>
              <a:off x="425" y="458"/>
              <a:ext cx="10205" cy="4620"/>
            </a:xfrm>
            <a:prstGeom prst="rect">
              <a:avLst/>
            </a:prstGeom>
            <a:noFill/>
            <a:ln w="3175">
              <a:noFill/>
              <a:prstDash val="dash"/>
            </a:ln>
          </p:spPr>
          <p:txBody>
            <a:bodyPr wrap="square" lIns="24877" tIns="12437" rIns="24877" bIns="124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57200" lvl="0" indent="-457200">
                <a:lnSpc>
                  <a:spcPct val="100000"/>
                </a:lnSpc>
                <a:buFont typeface="Wingdings" panose="05000000000000000000" charset="0"/>
                <a:buChar char="u"/>
              </a:pPr>
              <a:r>
                <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第二步：业务选择</a:t>
              </a: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在业务中心选择</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修改结算账户</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，输入身份证号、图形验证码、短信验证码登录。（验证码发送至柜台预留手机号，如已失效，请先联系客服热线</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0755-83472722</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p:txBody>
        </p:sp>
        <p:grpSp>
          <p:nvGrpSpPr>
            <p:cNvPr id="3" name="组合 2"/>
            <p:cNvGrpSpPr/>
            <p:nvPr/>
          </p:nvGrpSpPr>
          <p:grpSpPr>
            <a:xfrm>
              <a:off x="1149" y="4796"/>
              <a:ext cx="8757" cy="5668"/>
              <a:chOff x="1150" y="4772"/>
              <a:chExt cx="8757" cy="5668"/>
            </a:xfrm>
          </p:grpSpPr>
          <p:pic>
            <p:nvPicPr>
              <p:cNvPr id="16" name="图片 15"/>
              <p:cNvPicPr>
                <a:picLocks noChangeAspect="1"/>
              </p:cNvPicPr>
              <p:nvPr/>
            </p:nvPicPr>
            <p:blipFill>
              <a:blip r:embed="rId8"/>
              <a:stretch>
                <a:fillRect/>
              </a:stretch>
            </p:blipFill>
            <p:spPr>
              <a:xfrm>
                <a:off x="1151" y="4772"/>
                <a:ext cx="8756" cy="5669"/>
              </a:xfrm>
              <a:prstGeom prst="rect">
                <a:avLst/>
              </a:prstGeom>
            </p:spPr>
          </p:pic>
          <p:sp>
            <p:nvSpPr>
              <p:cNvPr id="20" name="文本框 19"/>
              <p:cNvSpPr txBox="1"/>
              <p:nvPr/>
            </p:nvSpPr>
            <p:spPr>
              <a:xfrm>
                <a:off x="1150" y="4772"/>
                <a:ext cx="7250" cy="919"/>
              </a:xfrm>
              <a:prstGeom prst="rect">
                <a:avLst/>
              </a:prstGeom>
              <a:noFill/>
            </p:spPr>
            <p:txBody>
              <a:bodyPr wrap="square" rtlCol="0">
                <a:spAutoFit/>
              </a:bodyPr>
              <a:p>
                <a:r>
                  <a:rPr lang="zh-CN" altLang="en-US" sz="3200">
                    <a:solidFill>
                      <a:srgbClr val="FF0000"/>
                    </a:solidFill>
                    <a:latin typeface="Calibri" panose="020F0502020204030204" charset="0"/>
                  </a:rPr>
                  <a:t>①业务中心</a:t>
                </a:r>
                <a:endParaRPr lang="zh-CN" altLang="en-US" sz="3200">
                  <a:solidFill>
                    <a:srgbClr val="FF0000"/>
                  </a:solidFill>
                  <a:latin typeface="Calibri" panose="020F0502020204030204" charset="0"/>
                </a:endParaRPr>
              </a:p>
            </p:txBody>
          </p:sp>
        </p:grpSp>
        <p:grpSp>
          <p:nvGrpSpPr>
            <p:cNvPr id="2" name="组合 1"/>
            <p:cNvGrpSpPr/>
            <p:nvPr/>
          </p:nvGrpSpPr>
          <p:grpSpPr>
            <a:xfrm>
              <a:off x="1151" y="11244"/>
              <a:ext cx="8753" cy="5814"/>
              <a:chOff x="1151" y="11244"/>
              <a:chExt cx="8753" cy="5814"/>
            </a:xfrm>
          </p:grpSpPr>
          <p:pic>
            <p:nvPicPr>
              <p:cNvPr id="21" name="图片 20" descr="增开-登录进入"/>
              <p:cNvPicPr>
                <a:picLocks noChangeAspect="1"/>
              </p:cNvPicPr>
              <p:nvPr/>
            </p:nvPicPr>
            <p:blipFill>
              <a:blip r:embed="rId9"/>
              <a:srcRect b="49854"/>
              <a:stretch>
                <a:fillRect/>
              </a:stretch>
            </p:blipFill>
            <p:spPr>
              <a:xfrm>
                <a:off x="1152" y="11244"/>
                <a:ext cx="8753" cy="5814"/>
              </a:xfrm>
              <a:prstGeom prst="rect">
                <a:avLst/>
              </a:prstGeom>
            </p:spPr>
          </p:pic>
          <p:sp>
            <p:nvSpPr>
              <p:cNvPr id="22" name="文本框 21"/>
              <p:cNvSpPr txBox="1"/>
              <p:nvPr/>
            </p:nvSpPr>
            <p:spPr>
              <a:xfrm>
                <a:off x="1151" y="11244"/>
                <a:ext cx="7250" cy="919"/>
              </a:xfrm>
              <a:prstGeom prst="rect">
                <a:avLst/>
              </a:prstGeom>
              <a:noFill/>
            </p:spPr>
            <p:txBody>
              <a:bodyPr wrap="square" rtlCol="0">
                <a:spAutoFit/>
              </a:bodyPr>
              <a:p>
                <a:r>
                  <a:rPr lang="zh-CN" altLang="en-US" sz="3200">
                    <a:solidFill>
                      <a:srgbClr val="FF0000"/>
                    </a:solidFill>
                    <a:latin typeface="Calibri" panose="020F0502020204030204" charset="0"/>
                  </a:rPr>
                  <a:t>②登录验证</a:t>
                </a:r>
                <a:endParaRPr lang="zh-CN" altLang="en-US" sz="3200">
                  <a:solidFill>
                    <a:srgbClr val="FF0000"/>
                  </a:solidFill>
                  <a:latin typeface="Calibri" panose="020F0502020204030204" charset="0"/>
                </a:endParaRPr>
              </a:p>
            </p:txBody>
          </p:sp>
        </p:grpSp>
      </p:grpSp>
    </p:spTree>
    <p:custDataLst>
      <p:tags r:id="rId1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图片 9"/>
          <p:cNvPicPr/>
          <p:nvPr>
            <p:custDataLst>
              <p:tags r:id="rId1"/>
            </p:custDataLst>
          </p:nvPr>
        </p:nvPicPr>
        <p:blipFill>
          <a:blip r:embed="rId2" r:link="rId3" cstate="screen"/>
          <a:stretch>
            <a:fillRect/>
          </a:stretch>
        </p:blipFill>
        <p:spPr>
          <a:xfrm>
            <a:off x="5368397" y="6877052"/>
            <a:ext cx="248826" cy="248826"/>
          </a:xfrm>
          <a:prstGeom prst="rect">
            <a:avLst/>
          </a:prstGeom>
        </p:spPr>
      </p:pic>
      <p:pic>
        <p:nvPicPr>
          <p:cNvPr id="11" name="图片 10"/>
          <p:cNvPicPr/>
          <p:nvPr>
            <p:custDataLst>
              <p:tags r:id="rId4"/>
            </p:custDataLst>
          </p:nvPr>
        </p:nvPicPr>
        <p:blipFill>
          <a:blip r:embed="rId5" r:link="rId6" cstate="screen"/>
          <a:stretch>
            <a:fillRect/>
          </a:stretch>
        </p:blipFill>
        <p:spPr>
          <a:xfrm>
            <a:off x="1404290" y="6877052"/>
            <a:ext cx="248826" cy="248826"/>
          </a:xfrm>
          <a:prstGeom prst="rect">
            <a:avLst/>
          </a:prstGeom>
        </p:spPr>
      </p:pic>
      <p:sp>
        <p:nvSpPr>
          <p:cNvPr id="9" name="矩形 8"/>
          <p:cNvSpPr/>
          <p:nvPr>
            <p:custDataLst>
              <p:tags r:id="rId7"/>
            </p:custDataLst>
          </p:nvPr>
        </p:nvSpPr>
        <p:spPr>
          <a:xfrm>
            <a:off x="0" y="201930"/>
            <a:ext cx="7019925" cy="1080135"/>
          </a:xfrm>
          <a:prstGeom prst="rect">
            <a:avLst/>
          </a:prstGeom>
          <a:no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latin typeface="Arial" panose="020B0604020202020204" pitchFamily="34" charset="0"/>
              <a:ea typeface="微软雅黑" panose="020B0503020204020204" pitchFamily="34" charset="-122"/>
            </a:endParaRPr>
          </a:p>
        </p:txBody>
      </p:sp>
      <p:grpSp>
        <p:nvGrpSpPr>
          <p:cNvPr id="3" name="组合 2"/>
          <p:cNvGrpSpPr/>
          <p:nvPr/>
        </p:nvGrpSpPr>
        <p:grpSpPr>
          <a:xfrm>
            <a:off x="269875" y="306705"/>
            <a:ext cx="6479540" cy="11113135"/>
            <a:chOff x="425" y="483"/>
            <a:chExt cx="10204" cy="17501"/>
          </a:xfrm>
        </p:grpSpPr>
        <p:sp>
          <p:nvSpPr>
            <p:cNvPr id="8" name="Title 6"/>
            <p:cNvSpPr txBox="1"/>
            <p:nvPr>
              <p:custDataLst>
                <p:tags r:id="rId8"/>
              </p:custDataLst>
            </p:nvPr>
          </p:nvSpPr>
          <p:spPr>
            <a:xfrm>
              <a:off x="425" y="483"/>
              <a:ext cx="10205" cy="10347"/>
            </a:xfrm>
            <a:prstGeom prst="rect">
              <a:avLst/>
            </a:prstGeom>
            <a:noFill/>
            <a:ln w="3175">
              <a:noFill/>
              <a:prstDash val="dash"/>
            </a:ln>
          </p:spPr>
          <p:txBody>
            <a:bodyPr wrap="square" lIns="24877" tIns="12437" rIns="24877" bIns="124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57200" lvl="0" indent="-457200">
                <a:lnSpc>
                  <a:spcPct val="100000"/>
                </a:lnSpc>
                <a:buFont typeface="Wingdings" panose="05000000000000000000" charset="0"/>
                <a:buChar char="u"/>
              </a:pPr>
              <a:r>
                <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第三步：身份证上传</a:t>
              </a: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上传身份证正反面照片及手写签名，勾选</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已阅读并同意</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进入下一步。</a:t>
              </a: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p:txBody>
        </p:sp>
        <p:pic>
          <p:nvPicPr>
            <p:cNvPr id="2" name="图片 1" descr="身份证上传"/>
            <p:cNvPicPr>
              <a:picLocks noChangeAspect="1"/>
            </p:cNvPicPr>
            <p:nvPr/>
          </p:nvPicPr>
          <p:blipFill>
            <a:blip r:embed="rId9"/>
            <a:stretch>
              <a:fillRect/>
            </a:stretch>
          </p:blipFill>
          <p:spPr>
            <a:xfrm>
              <a:off x="1276" y="3680"/>
              <a:ext cx="8504" cy="14304"/>
            </a:xfrm>
            <a:prstGeom prst="rect">
              <a:avLst/>
            </a:prstGeom>
          </p:spPr>
        </p:pic>
      </p:grpSp>
    </p:spTree>
    <p:custDataLst>
      <p:tags r:id="rId10"/>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图片 9"/>
          <p:cNvPicPr/>
          <p:nvPr>
            <p:custDataLst>
              <p:tags r:id="rId1"/>
            </p:custDataLst>
          </p:nvPr>
        </p:nvPicPr>
        <p:blipFill>
          <a:blip r:embed="rId2" r:link="rId3" cstate="screen"/>
          <a:stretch>
            <a:fillRect/>
          </a:stretch>
        </p:blipFill>
        <p:spPr>
          <a:xfrm>
            <a:off x="5368397" y="6877052"/>
            <a:ext cx="248826" cy="248826"/>
          </a:xfrm>
          <a:prstGeom prst="rect">
            <a:avLst/>
          </a:prstGeom>
        </p:spPr>
      </p:pic>
      <p:pic>
        <p:nvPicPr>
          <p:cNvPr id="11" name="图片 10"/>
          <p:cNvPicPr/>
          <p:nvPr>
            <p:custDataLst>
              <p:tags r:id="rId4"/>
            </p:custDataLst>
          </p:nvPr>
        </p:nvPicPr>
        <p:blipFill>
          <a:blip r:embed="rId5" r:link="rId6" cstate="screen"/>
          <a:stretch>
            <a:fillRect/>
          </a:stretch>
        </p:blipFill>
        <p:spPr>
          <a:xfrm>
            <a:off x="1404290" y="6877052"/>
            <a:ext cx="248826" cy="248826"/>
          </a:xfrm>
          <a:prstGeom prst="rect">
            <a:avLst/>
          </a:prstGeom>
        </p:spPr>
      </p:pic>
      <p:sp>
        <p:nvSpPr>
          <p:cNvPr id="9" name="矩形 8"/>
          <p:cNvSpPr/>
          <p:nvPr>
            <p:custDataLst>
              <p:tags r:id="rId7"/>
            </p:custDataLst>
          </p:nvPr>
        </p:nvSpPr>
        <p:spPr>
          <a:xfrm>
            <a:off x="0" y="201930"/>
            <a:ext cx="7019925" cy="1080135"/>
          </a:xfrm>
          <a:prstGeom prst="rect">
            <a:avLst/>
          </a:prstGeom>
          <a:no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latin typeface="Arial" panose="020B0604020202020204" pitchFamily="34" charset="0"/>
              <a:ea typeface="微软雅黑" panose="020B0503020204020204" pitchFamily="34" charset="-122"/>
            </a:endParaRPr>
          </a:p>
        </p:txBody>
      </p:sp>
      <p:sp>
        <p:nvSpPr>
          <p:cNvPr id="4" name="Title 6"/>
          <p:cNvSpPr txBox="1"/>
          <p:nvPr>
            <p:custDataLst>
              <p:tags r:id="rId8"/>
            </p:custDataLst>
          </p:nvPr>
        </p:nvSpPr>
        <p:spPr>
          <a:xfrm>
            <a:off x="269875" y="306705"/>
            <a:ext cx="6480175" cy="6570345"/>
          </a:xfrm>
          <a:prstGeom prst="rect">
            <a:avLst/>
          </a:prstGeom>
          <a:noFill/>
          <a:ln w="3175">
            <a:noFill/>
            <a:prstDash val="dash"/>
          </a:ln>
        </p:spPr>
        <p:txBody>
          <a:bodyPr wrap="square" lIns="0" tIns="12437" rIns="0" bIns="124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57200" lvl="0" indent="-457200">
              <a:lnSpc>
                <a:spcPct val="100000"/>
              </a:lnSpc>
              <a:buFont typeface="Wingdings" panose="05000000000000000000" charset="0"/>
              <a:buChar char="u"/>
            </a:pPr>
            <a:r>
              <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第四步：修改结算账户</a:t>
            </a: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客户根据实际情况，添加新银行卡信息，删除旧卡。</a:t>
            </a: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r>
              <a:rPr lang="zh-CN" altLang="en-US" sz="2400" b="1" spc="150">
                <a:ln w="3175">
                  <a:noFill/>
                  <a:prstDash val="dash"/>
                </a:ln>
                <a:gradFill>
                  <a:gsLst>
                    <a:gs pos="0">
                      <a:srgbClr val="E30000"/>
                    </a:gs>
                    <a:gs pos="100000">
                      <a:srgbClr val="760303"/>
                    </a:gs>
                  </a:gsLst>
                  <a:lin ang="5400000" scaled="0"/>
                </a:gra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spc="150">
                <a:ln w="3175">
                  <a:noFill/>
                  <a:prstDash val="dash"/>
                </a:ln>
                <a:gradFill>
                  <a:gsLst>
                    <a:gs pos="0">
                      <a:srgbClr val="E30000"/>
                    </a:gs>
                    <a:gs pos="100000">
                      <a:srgbClr val="760303"/>
                    </a:gs>
                  </a:gsLst>
                  <a:lin ang="5400000" scaled="0"/>
                </a:gradFill>
                <a:latin typeface="Arial" panose="020B0604020202020204" pitchFamily="34" charset="0"/>
                <a:ea typeface="微软雅黑" panose="020B0503020204020204" pitchFamily="34" charset="-122"/>
                <a:cs typeface="微软雅黑" panose="020B0503020204020204" pitchFamily="34" charset="-122"/>
              </a:rPr>
              <a:t>温馨提示：</a:t>
            </a:r>
            <a:endParaRPr lang="zh-CN" altLang="en-US" sz="2400" b="1" spc="150">
              <a:ln w="3175">
                <a:noFill/>
                <a:prstDash val="dash"/>
              </a:ln>
              <a:gradFill>
                <a:gsLst>
                  <a:gs pos="0">
                    <a:srgbClr val="E30000"/>
                  </a:gs>
                  <a:gs pos="100000">
                    <a:srgbClr val="76030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gn="l">
              <a:lnSpc>
                <a:spcPct val="100000"/>
              </a:lnSpc>
              <a:buClrTx/>
              <a:buSzTx/>
              <a:buFont typeface="Wingdings" panose="05000000000000000000" charset="0"/>
            </a:pPr>
            <a:r>
              <a:rPr lang="zh-CN" altLang="en-US" sz="2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①</a:t>
            </a:r>
            <a:r>
              <a:rPr lang="zh-CN" altLang="en-US" sz="2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sym typeface="+mn-ea"/>
              </a:rPr>
              <a:t>变更结算账户前，旧卡银期转账功能必须已撤销。</a:t>
            </a:r>
            <a:endParaRPr lang="zh-CN" altLang="en-US" sz="2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gn="l">
              <a:lnSpc>
                <a:spcPct val="100000"/>
              </a:lnSpc>
              <a:buClrTx/>
              <a:buSzTx/>
              <a:buFont typeface="Wingdings" panose="05000000000000000000" charset="0"/>
            </a:pPr>
            <a:r>
              <a:rPr lang="zh-CN" altLang="en-US" sz="2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②办理完银行变更后，还需通过银行柜台或网银手机银行等方式办理银期签约开通银期转账功能。</a:t>
            </a:r>
            <a:endParaRPr lang="zh-CN" altLang="en-US" sz="2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endParaRPr lang="zh-CN" altLang="en-US" sz="2400" b="1" spc="150">
              <a:ln w="3175">
                <a:noFill/>
                <a:prstDash val="dash"/>
              </a:ln>
              <a:gradFill>
                <a:gsLst>
                  <a:gs pos="0">
                    <a:srgbClr val="E30000"/>
                  </a:gs>
                  <a:gs pos="100000">
                    <a:srgbClr val="76030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endParaRPr lang="zh-CN" altLang="en-US" sz="2400" b="1" spc="150">
              <a:ln w="3175">
                <a:noFill/>
                <a:prstDash val="dash"/>
              </a:ln>
              <a:gradFill>
                <a:gsLst>
                  <a:gs pos="0">
                    <a:srgbClr val="E30000"/>
                  </a:gs>
                  <a:gs pos="100000">
                    <a:srgbClr val="760303"/>
                  </a:gs>
                </a:gsLst>
                <a:lin ang="5400000" scaled="0"/>
              </a:gradFill>
              <a:latin typeface="Arial" panose="020B0604020202020204" pitchFamily="34" charset="0"/>
              <a:ea typeface="微软雅黑" panose="020B0503020204020204" pitchFamily="34" charset="-122"/>
              <a:cs typeface="微软雅黑" panose="020B0503020204020204" pitchFamily="34" charset="-122"/>
              <a:sym typeface="Wingdings" panose="05000000000000000000" charset="0"/>
            </a:endParaRPr>
          </a:p>
        </p:txBody>
      </p:sp>
      <p:pic>
        <p:nvPicPr>
          <p:cNvPr id="2" name="图片 1" descr="F`R$U@Q{$JUN$X{Y`K`X{%3"/>
          <p:cNvPicPr>
            <a:picLocks noChangeAspect="1"/>
          </p:cNvPicPr>
          <p:nvPr/>
        </p:nvPicPr>
        <p:blipFill>
          <a:blip r:embed="rId9"/>
          <a:stretch>
            <a:fillRect/>
          </a:stretch>
        </p:blipFill>
        <p:spPr>
          <a:xfrm>
            <a:off x="1170305" y="3959860"/>
            <a:ext cx="4680000" cy="7920000"/>
          </a:xfrm>
          <a:prstGeom prst="rect">
            <a:avLst/>
          </a:prstGeom>
        </p:spPr>
      </p:pic>
    </p:spTree>
    <p:custDataLst>
      <p:tags r:id="rId10"/>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图片 9"/>
          <p:cNvPicPr/>
          <p:nvPr>
            <p:custDataLst>
              <p:tags r:id="rId1"/>
            </p:custDataLst>
          </p:nvPr>
        </p:nvPicPr>
        <p:blipFill>
          <a:blip r:embed="rId2" r:link="rId3" cstate="screen"/>
          <a:stretch>
            <a:fillRect/>
          </a:stretch>
        </p:blipFill>
        <p:spPr>
          <a:xfrm>
            <a:off x="5368397" y="6877052"/>
            <a:ext cx="248826" cy="248826"/>
          </a:xfrm>
          <a:prstGeom prst="rect">
            <a:avLst/>
          </a:prstGeom>
        </p:spPr>
      </p:pic>
      <p:pic>
        <p:nvPicPr>
          <p:cNvPr id="11" name="图片 10"/>
          <p:cNvPicPr/>
          <p:nvPr>
            <p:custDataLst>
              <p:tags r:id="rId4"/>
            </p:custDataLst>
          </p:nvPr>
        </p:nvPicPr>
        <p:blipFill>
          <a:blip r:embed="rId5" r:link="rId6" cstate="screen"/>
          <a:stretch>
            <a:fillRect/>
          </a:stretch>
        </p:blipFill>
        <p:spPr>
          <a:xfrm>
            <a:off x="1404290" y="6877052"/>
            <a:ext cx="248826" cy="248826"/>
          </a:xfrm>
          <a:prstGeom prst="rect">
            <a:avLst/>
          </a:prstGeom>
        </p:spPr>
      </p:pic>
      <p:sp>
        <p:nvSpPr>
          <p:cNvPr id="9" name="矩形 8"/>
          <p:cNvSpPr/>
          <p:nvPr>
            <p:custDataLst>
              <p:tags r:id="rId7"/>
            </p:custDataLst>
          </p:nvPr>
        </p:nvSpPr>
        <p:spPr>
          <a:xfrm>
            <a:off x="0" y="201930"/>
            <a:ext cx="7019925" cy="1080135"/>
          </a:xfrm>
          <a:prstGeom prst="rect">
            <a:avLst/>
          </a:prstGeom>
          <a:no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latin typeface="Arial" panose="020B0604020202020204" pitchFamily="34" charset="0"/>
              <a:ea typeface="微软雅黑" panose="020B0503020204020204" pitchFamily="34" charset="-122"/>
            </a:endParaRPr>
          </a:p>
        </p:txBody>
      </p:sp>
      <p:sp>
        <p:nvSpPr>
          <p:cNvPr id="8" name="Title 6"/>
          <p:cNvSpPr txBox="1"/>
          <p:nvPr>
            <p:custDataLst>
              <p:tags r:id="rId8"/>
            </p:custDataLst>
          </p:nvPr>
        </p:nvSpPr>
        <p:spPr>
          <a:xfrm>
            <a:off x="269875" y="660400"/>
            <a:ext cx="6480175" cy="6570345"/>
          </a:xfrm>
          <a:prstGeom prst="rect">
            <a:avLst/>
          </a:prstGeom>
          <a:noFill/>
          <a:ln w="3175">
            <a:noFill/>
            <a:prstDash val="dash"/>
          </a:ln>
        </p:spPr>
        <p:txBody>
          <a:bodyPr wrap="square" lIns="24877" tIns="12437" rIns="24877" bIns="124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57200" lvl="0" indent="-457200">
              <a:lnSpc>
                <a:spcPct val="100000"/>
              </a:lnSpc>
              <a:buFont typeface="Wingdings" panose="05000000000000000000" charset="0"/>
              <a:buChar char="u"/>
            </a:pPr>
            <a:r>
              <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第五步：使用数字证书签署协议</a:t>
            </a: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勾选</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已阅读并同意</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后签署协议，需使用到数字证书密码。</a:t>
            </a: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algn="l">
              <a:lnSpc>
                <a:spcPct val="100000"/>
              </a:lnSpc>
              <a:buClrTx/>
              <a:buSzTx/>
              <a:buFont typeface="Wingdings" panose="05000000000000000000" charset="0"/>
            </a:pPr>
            <a:r>
              <a:rPr lang="zh-CN" altLang="en-US" sz="2400" b="1" spc="150">
                <a:ln w="3175">
                  <a:noFill/>
                  <a:prstDash val="dash"/>
                </a:ln>
                <a:gradFill>
                  <a:gsLst>
                    <a:gs pos="0">
                      <a:srgbClr val="E30000"/>
                    </a:gs>
                    <a:gs pos="100000">
                      <a:srgbClr val="760303"/>
                    </a:gs>
                  </a:gsLst>
                  <a:lin ang="5400000" scaled="0"/>
                </a:gradFill>
                <a:latin typeface="微软雅黑" panose="020B0503020204020204" pitchFamily="34" charset="-122"/>
                <a:ea typeface="微软雅黑" panose="020B0503020204020204" pitchFamily="34" charset="-122"/>
                <a:cs typeface="微软雅黑" panose="020B0503020204020204" pitchFamily="34" charset="-122"/>
              </a:rPr>
              <a:t>✪温馨提示：</a:t>
            </a:r>
            <a:endParaRPr lang="zh-CN" altLang="en-US" sz="2400" b="1" spc="150">
              <a:ln w="3175">
                <a:noFill/>
                <a:prstDash val="dash"/>
              </a:ln>
              <a:gradFill>
                <a:gsLst>
                  <a:gs pos="0">
                    <a:srgbClr val="E30000"/>
                  </a:gs>
                  <a:gs pos="100000">
                    <a:srgbClr val="760303"/>
                  </a:gs>
                </a:gsLst>
                <a:lin ang="5400000" scaled="0"/>
              </a:gradFill>
              <a:latin typeface="微软雅黑" panose="020B0503020204020204" pitchFamily="34" charset="-122"/>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r>
              <a:rPr lang="zh-CN" altLang="en-US" sz="2000" b="1" spc="150">
                <a:ln w="3175">
                  <a:noFill/>
                  <a:prstDash val="dash"/>
                </a:ln>
                <a:gradFill>
                  <a:gsLst>
                    <a:gs pos="0">
                      <a:srgbClr val="007BD3"/>
                    </a:gs>
                    <a:gs pos="100000">
                      <a:srgbClr val="034373"/>
                    </a:gs>
                  </a:gsLst>
                  <a:lin ang="5400000" scaled="0"/>
                </a:gradFill>
                <a:latin typeface="Calibri" panose="020F0502020204030204" charset="0"/>
                <a:ea typeface="微软雅黑" panose="020B0503020204020204" pitchFamily="34" charset="-122"/>
                <a:cs typeface="微软雅黑" panose="020B0503020204020204" pitchFamily="34" charset="-122"/>
              </a:rPr>
              <a:t>①</a:t>
            </a:r>
            <a:r>
              <a:rPr lang="zh-CN" altLang="en-US" sz="20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数字证书为互联网业务唯一识别凭证，已申领客户可输入密码确认后进入下一步。</a:t>
            </a:r>
            <a:endParaRPr lang="zh-CN" altLang="en-US" sz="20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r>
              <a:rPr lang="zh-CN" altLang="en-US" sz="2000" b="1" spc="150">
                <a:ln w="3175">
                  <a:noFill/>
                  <a:prstDash val="dash"/>
                </a:ln>
                <a:gradFill>
                  <a:gsLst>
                    <a:gs pos="0">
                      <a:srgbClr val="007BD3"/>
                    </a:gs>
                    <a:gs pos="100000">
                      <a:srgbClr val="034373"/>
                    </a:gs>
                  </a:gsLst>
                  <a:lin ang="5400000" scaled="0"/>
                </a:gradFill>
                <a:latin typeface="Calibri" panose="020F0502020204030204" charset="0"/>
                <a:ea typeface="微软雅黑" panose="020B0503020204020204" pitchFamily="34" charset="-122"/>
                <a:cs typeface="微软雅黑" panose="020B0503020204020204" pitchFamily="34" charset="-122"/>
              </a:rPr>
              <a:t>②首次进行互联网业务或数字证书缺失或忘记密码客户，需进入视频验证环节并重新安装数字证书。</a:t>
            </a:r>
            <a:endParaRPr lang="zh-CN" altLang="en-US" sz="2000" b="1" spc="150">
              <a:ln w="3175">
                <a:noFill/>
                <a:prstDash val="dash"/>
              </a:ln>
              <a:gradFill>
                <a:gsLst>
                  <a:gs pos="0">
                    <a:srgbClr val="007BD3"/>
                  </a:gs>
                  <a:gs pos="100000">
                    <a:srgbClr val="034373"/>
                  </a:gs>
                </a:gsLst>
                <a:lin ang="5400000" scaled="0"/>
              </a:gradFill>
              <a:latin typeface="Calibri" panose="020F0502020204030204" charset="0"/>
              <a:ea typeface="微软雅黑" panose="020B0503020204020204" pitchFamily="34" charset="-122"/>
              <a:cs typeface="微软雅黑" panose="020B0503020204020204" pitchFamily="34" charset="-122"/>
            </a:endParaRPr>
          </a:p>
        </p:txBody>
      </p:sp>
      <p:pic>
        <p:nvPicPr>
          <p:cNvPr id="4" name="图片 3" descr="KYTV(0GYKJEF$E~BR06WLZA"/>
          <p:cNvPicPr/>
          <p:nvPr/>
        </p:nvPicPr>
        <p:blipFill>
          <a:blip r:embed="rId9"/>
          <a:stretch>
            <a:fillRect/>
          </a:stretch>
        </p:blipFill>
        <p:spPr>
          <a:xfrm>
            <a:off x="962025" y="4010660"/>
            <a:ext cx="5095875" cy="7596000"/>
          </a:xfrm>
          <a:prstGeom prst="rect">
            <a:avLst/>
          </a:prstGeom>
        </p:spPr>
      </p:pic>
    </p:spTree>
    <p:custDataLst>
      <p:tags r:id="rId10"/>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图片 9"/>
          <p:cNvPicPr/>
          <p:nvPr>
            <p:custDataLst>
              <p:tags r:id="rId1"/>
            </p:custDataLst>
          </p:nvPr>
        </p:nvPicPr>
        <p:blipFill>
          <a:blip r:embed="rId2" r:link="rId3" cstate="screen"/>
          <a:stretch>
            <a:fillRect/>
          </a:stretch>
        </p:blipFill>
        <p:spPr>
          <a:xfrm>
            <a:off x="5368397" y="6877052"/>
            <a:ext cx="248826" cy="248826"/>
          </a:xfrm>
          <a:prstGeom prst="rect">
            <a:avLst/>
          </a:prstGeom>
        </p:spPr>
      </p:pic>
      <p:pic>
        <p:nvPicPr>
          <p:cNvPr id="11" name="图片 10"/>
          <p:cNvPicPr/>
          <p:nvPr>
            <p:custDataLst>
              <p:tags r:id="rId4"/>
            </p:custDataLst>
          </p:nvPr>
        </p:nvPicPr>
        <p:blipFill>
          <a:blip r:embed="rId5" r:link="rId6" cstate="screen"/>
          <a:stretch>
            <a:fillRect/>
          </a:stretch>
        </p:blipFill>
        <p:spPr>
          <a:xfrm>
            <a:off x="1404290" y="6877052"/>
            <a:ext cx="248826" cy="248826"/>
          </a:xfrm>
          <a:prstGeom prst="rect">
            <a:avLst/>
          </a:prstGeom>
        </p:spPr>
      </p:pic>
      <p:sp>
        <p:nvSpPr>
          <p:cNvPr id="9" name="矩形 8"/>
          <p:cNvSpPr/>
          <p:nvPr>
            <p:custDataLst>
              <p:tags r:id="rId7"/>
            </p:custDataLst>
          </p:nvPr>
        </p:nvSpPr>
        <p:spPr>
          <a:xfrm>
            <a:off x="0" y="201930"/>
            <a:ext cx="7019925" cy="1080135"/>
          </a:xfrm>
          <a:prstGeom prst="rect">
            <a:avLst/>
          </a:prstGeom>
          <a:no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latin typeface="Arial" panose="020B0604020202020204" pitchFamily="34" charset="0"/>
              <a:ea typeface="微软雅黑" panose="020B0503020204020204" pitchFamily="34" charset="-122"/>
            </a:endParaRPr>
          </a:p>
        </p:txBody>
      </p:sp>
      <p:sp>
        <p:nvSpPr>
          <p:cNvPr id="8" name="Title 6"/>
          <p:cNvSpPr txBox="1"/>
          <p:nvPr>
            <p:custDataLst>
              <p:tags r:id="rId8"/>
            </p:custDataLst>
          </p:nvPr>
        </p:nvSpPr>
        <p:spPr>
          <a:xfrm>
            <a:off x="269875" y="306705"/>
            <a:ext cx="6480175" cy="6570345"/>
          </a:xfrm>
          <a:prstGeom prst="rect">
            <a:avLst/>
          </a:prstGeom>
          <a:noFill/>
          <a:ln w="3175">
            <a:noFill/>
            <a:prstDash val="dash"/>
          </a:ln>
        </p:spPr>
        <p:txBody>
          <a:bodyPr wrap="square" lIns="24877" tIns="12437" rIns="24877" bIns="124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0">
              <a:lnSpc>
                <a:spcPct val="100000"/>
              </a:lnSpc>
              <a:buFont typeface="Wingdings" panose="05000000000000000000" charset="0"/>
            </a:pPr>
            <a:r>
              <a:rPr lang="zh-CN" altLang="en-US" sz="3200" b="1" spc="150">
                <a:ln w="3175">
                  <a:noFill/>
                  <a:prstDash val="dash"/>
                </a:ln>
                <a:gradFill>
                  <a:gsLst>
                    <a:gs pos="0">
                      <a:srgbClr val="007BD3"/>
                    </a:gs>
                    <a:gs pos="100000">
                      <a:srgbClr val="034373"/>
                    </a:gs>
                  </a:gsLst>
                  <a:lin ang="5400000" scaled="0"/>
                </a:gradFill>
                <a:latin typeface="宋体" panose="02010600030101010101" pitchFamily="2" charset="-122"/>
                <a:ea typeface="宋体" panose="02010600030101010101" pitchFamily="2" charset="-122"/>
                <a:cs typeface="微软雅黑" panose="020B0503020204020204" pitchFamily="34" charset="-122"/>
              </a:rPr>
              <a:t>※</a:t>
            </a:r>
            <a:r>
              <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数字证书缺失客户</a:t>
            </a:r>
            <a:endPar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endPar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r>
              <a:rPr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1</a:t>
            </a:r>
            <a:r>
              <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、视频验证</a:t>
            </a:r>
            <a:endPar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准备本人身份证原件。</a:t>
            </a: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r>
              <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良好光线噪音和网络环境。</a:t>
            </a: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p:txBody>
      </p:sp>
      <p:pic>
        <p:nvPicPr>
          <p:cNvPr id="4" name="图片 3" descr="[I2B0RV1]~[27G{WWLXN]`W"/>
          <p:cNvPicPr>
            <a:picLocks noChangeAspect="1"/>
          </p:cNvPicPr>
          <p:nvPr/>
        </p:nvPicPr>
        <p:blipFill>
          <a:blip r:embed="rId9"/>
          <a:stretch>
            <a:fillRect/>
          </a:stretch>
        </p:blipFill>
        <p:spPr>
          <a:xfrm>
            <a:off x="948055" y="2854325"/>
            <a:ext cx="5124450" cy="8020050"/>
          </a:xfrm>
          <a:prstGeom prst="rect">
            <a:avLst/>
          </a:prstGeom>
        </p:spPr>
      </p:pic>
    </p:spTree>
    <p:custDataLst>
      <p:tags r:id="rId10"/>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图片 9"/>
          <p:cNvPicPr/>
          <p:nvPr>
            <p:custDataLst>
              <p:tags r:id="rId1"/>
            </p:custDataLst>
          </p:nvPr>
        </p:nvPicPr>
        <p:blipFill>
          <a:blip r:embed="rId2" r:link="rId3" cstate="screen"/>
          <a:stretch>
            <a:fillRect/>
          </a:stretch>
        </p:blipFill>
        <p:spPr>
          <a:xfrm>
            <a:off x="5368397" y="6877052"/>
            <a:ext cx="248826" cy="248826"/>
          </a:xfrm>
          <a:prstGeom prst="rect">
            <a:avLst/>
          </a:prstGeom>
        </p:spPr>
      </p:pic>
      <p:pic>
        <p:nvPicPr>
          <p:cNvPr id="11" name="图片 10"/>
          <p:cNvPicPr/>
          <p:nvPr>
            <p:custDataLst>
              <p:tags r:id="rId4"/>
            </p:custDataLst>
          </p:nvPr>
        </p:nvPicPr>
        <p:blipFill>
          <a:blip r:embed="rId5" r:link="rId6" cstate="screen"/>
          <a:stretch>
            <a:fillRect/>
          </a:stretch>
        </p:blipFill>
        <p:spPr>
          <a:xfrm>
            <a:off x="1404290" y="6877052"/>
            <a:ext cx="248826" cy="248826"/>
          </a:xfrm>
          <a:prstGeom prst="rect">
            <a:avLst/>
          </a:prstGeom>
        </p:spPr>
      </p:pic>
      <p:sp>
        <p:nvSpPr>
          <p:cNvPr id="9" name="矩形 8"/>
          <p:cNvSpPr/>
          <p:nvPr>
            <p:custDataLst>
              <p:tags r:id="rId7"/>
            </p:custDataLst>
          </p:nvPr>
        </p:nvSpPr>
        <p:spPr>
          <a:xfrm>
            <a:off x="0" y="201930"/>
            <a:ext cx="7019925" cy="1080135"/>
          </a:xfrm>
          <a:prstGeom prst="rect">
            <a:avLst/>
          </a:prstGeom>
          <a:no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625">
              <a:latin typeface="Arial" panose="020B0604020202020204" pitchFamily="34" charset="0"/>
              <a:ea typeface="微软雅黑" panose="020B0503020204020204" pitchFamily="34" charset="-122"/>
            </a:endParaRPr>
          </a:p>
        </p:txBody>
      </p:sp>
      <p:sp>
        <p:nvSpPr>
          <p:cNvPr id="8" name="Title 6"/>
          <p:cNvSpPr txBox="1"/>
          <p:nvPr>
            <p:custDataLst>
              <p:tags r:id="rId8"/>
            </p:custDataLst>
          </p:nvPr>
        </p:nvSpPr>
        <p:spPr>
          <a:xfrm>
            <a:off x="269875" y="306705"/>
            <a:ext cx="6480175" cy="6570345"/>
          </a:xfrm>
          <a:prstGeom prst="rect">
            <a:avLst/>
          </a:prstGeom>
          <a:noFill/>
          <a:ln w="3175">
            <a:noFill/>
            <a:prstDash val="dash"/>
          </a:ln>
        </p:spPr>
        <p:txBody>
          <a:bodyPr wrap="square" lIns="24877" tIns="12437" rIns="24877" bIns="124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0">
              <a:lnSpc>
                <a:spcPct val="100000"/>
              </a:lnSpc>
              <a:buFont typeface="Wingdings" panose="05000000000000000000" charset="0"/>
            </a:pPr>
            <a:r>
              <a:rPr lang="zh-CN" altLang="en-US" sz="3200" b="1" spc="150">
                <a:ln w="3175">
                  <a:noFill/>
                  <a:prstDash val="dash"/>
                </a:ln>
                <a:gradFill>
                  <a:gsLst>
                    <a:gs pos="0">
                      <a:srgbClr val="007BD3"/>
                    </a:gs>
                    <a:gs pos="100000">
                      <a:srgbClr val="034373"/>
                    </a:gs>
                  </a:gsLst>
                  <a:lin ang="5400000" scaled="0"/>
                </a:gradFill>
                <a:latin typeface="宋体" panose="02010600030101010101" pitchFamily="2" charset="-122"/>
                <a:ea typeface="宋体" panose="02010600030101010101" pitchFamily="2" charset="-122"/>
                <a:cs typeface="微软雅黑" panose="020B0503020204020204" pitchFamily="34" charset="-122"/>
              </a:rPr>
              <a:t>※</a:t>
            </a:r>
            <a:r>
              <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数字证书缺失客户</a:t>
            </a:r>
            <a:endPar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endPar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r>
              <a:rPr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2</a:t>
            </a:r>
            <a:r>
              <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、安装数字证书</a:t>
            </a:r>
            <a:endParaRPr lang="zh-CN" altLang="en-US"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p:txBody>
      </p:sp>
      <p:pic>
        <p:nvPicPr>
          <p:cNvPr id="5" name="图片 4" descr="数字证书安装"/>
          <p:cNvPicPr/>
          <p:nvPr/>
        </p:nvPicPr>
        <p:blipFill>
          <a:blip r:embed="rId9"/>
          <a:stretch>
            <a:fillRect/>
          </a:stretch>
        </p:blipFill>
        <p:spPr>
          <a:xfrm>
            <a:off x="809625" y="2229485"/>
            <a:ext cx="5400000" cy="8388000"/>
          </a:xfrm>
          <a:prstGeom prst="rect">
            <a:avLst/>
          </a:prstGeom>
        </p:spPr>
      </p:pic>
    </p:spTree>
    <p:custDataLst>
      <p:tags r:id="rId10"/>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图片 9"/>
          <p:cNvPicPr/>
          <p:nvPr>
            <p:custDataLst>
              <p:tags r:id="rId1"/>
            </p:custDataLst>
          </p:nvPr>
        </p:nvPicPr>
        <p:blipFill>
          <a:blip r:embed="rId2" r:link="rId3" cstate="screen"/>
          <a:stretch>
            <a:fillRect/>
          </a:stretch>
        </p:blipFill>
        <p:spPr>
          <a:xfrm>
            <a:off x="5368397" y="6877052"/>
            <a:ext cx="248826" cy="248826"/>
          </a:xfrm>
          <a:prstGeom prst="rect">
            <a:avLst/>
          </a:prstGeom>
        </p:spPr>
      </p:pic>
      <p:pic>
        <p:nvPicPr>
          <p:cNvPr id="11" name="图片 10"/>
          <p:cNvPicPr/>
          <p:nvPr>
            <p:custDataLst>
              <p:tags r:id="rId4"/>
            </p:custDataLst>
          </p:nvPr>
        </p:nvPicPr>
        <p:blipFill>
          <a:blip r:embed="rId5" r:link="rId6" cstate="screen"/>
          <a:stretch>
            <a:fillRect/>
          </a:stretch>
        </p:blipFill>
        <p:spPr>
          <a:xfrm>
            <a:off x="1404290" y="6877052"/>
            <a:ext cx="248826" cy="248826"/>
          </a:xfrm>
          <a:prstGeom prst="rect">
            <a:avLst/>
          </a:prstGeom>
        </p:spPr>
      </p:pic>
      <p:sp>
        <p:nvSpPr>
          <p:cNvPr id="8" name="Title 6"/>
          <p:cNvSpPr txBox="1"/>
          <p:nvPr>
            <p:custDataLst>
              <p:tags r:id="rId7"/>
            </p:custDataLst>
          </p:nvPr>
        </p:nvSpPr>
        <p:spPr>
          <a:xfrm>
            <a:off x="269875" y="768350"/>
            <a:ext cx="6480175" cy="2933700"/>
          </a:xfrm>
          <a:prstGeom prst="rect">
            <a:avLst/>
          </a:prstGeom>
          <a:noFill/>
          <a:ln w="3175">
            <a:noFill/>
            <a:prstDash val="dash"/>
          </a:ln>
        </p:spPr>
        <p:txBody>
          <a:bodyPr wrap="square" lIns="24877" tIns="12437" rIns="24877" bIns="124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57200" lvl="0" indent="-457200">
              <a:lnSpc>
                <a:spcPct val="100000"/>
              </a:lnSpc>
              <a:buFont typeface="Wingdings" panose="05000000000000000000" charset="0"/>
              <a:buChar char="u"/>
            </a:pPr>
            <a:r>
              <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第六步：提交审核</a:t>
            </a: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zh-CN" sz="32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r>
              <a:rPr lang="zh-CN"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在</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我的业务中心</a:t>
            </a:r>
            <a:r>
              <a:rPr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a:t>
            </a:r>
            <a:r>
              <a:rPr lang="zh-CN"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rPr>
              <a:t>可查看业务进度，待业务办理成功后需开通银期转账功能。</a:t>
            </a:r>
            <a:endParaRPr lang="zh-CN" altLang="zh-CN"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lvl="0" indent="0">
              <a:lnSpc>
                <a:spcPct val="100000"/>
              </a:lnSpc>
              <a:buFont typeface="Wingdings" panose="05000000000000000000" charset="0"/>
            </a:pP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a:p>
            <a:pPr marL="457200" lvl="0" indent="-457200">
              <a:lnSpc>
                <a:spcPct val="100000"/>
              </a:lnSpc>
              <a:buFont typeface="Wingdings" panose="05000000000000000000" charset="0"/>
              <a:buChar char="u"/>
            </a:pPr>
            <a:endParaRPr lang="zh-CN" altLang="en-US" sz="2400" b="1" spc="150">
              <a:ln w="3175">
                <a:noFill/>
                <a:prstDash val="dash"/>
              </a:ln>
              <a:gradFill>
                <a:gsLst>
                  <a:gs pos="0">
                    <a:srgbClr val="007BD3"/>
                  </a:gs>
                  <a:gs pos="100000">
                    <a:srgbClr val="034373"/>
                  </a:gs>
                </a:gsLst>
                <a:lin ang="5400000" scaled="0"/>
              </a:gradFill>
              <a:latin typeface="Arial" panose="020B0604020202020204" pitchFamily="34" charset="0"/>
              <a:ea typeface="微软雅黑" panose="020B0503020204020204" pitchFamily="34" charset="-122"/>
              <a:cs typeface="微软雅黑" panose="020B0503020204020204" pitchFamily="34" charset="-122"/>
            </a:endParaRPr>
          </a:p>
        </p:txBody>
      </p:sp>
      <p:pic>
        <p:nvPicPr>
          <p:cNvPr id="5" name="图片 4"/>
          <p:cNvPicPr>
            <a:picLocks noChangeAspect="1"/>
          </p:cNvPicPr>
          <p:nvPr/>
        </p:nvPicPr>
        <p:blipFill>
          <a:blip r:embed="rId8"/>
          <a:stretch>
            <a:fillRect/>
          </a:stretch>
        </p:blipFill>
        <p:spPr>
          <a:xfrm>
            <a:off x="1059180" y="2653665"/>
            <a:ext cx="5086350" cy="8696325"/>
          </a:xfrm>
          <a:prstGeom prst="rect">
            <a:avLst/>
          </a:prstGeom>
        </p:spPr>
      </p:pic>
    </p:spTree>
    <p:custDataLst>
      <p:tags r:id="rId9"/>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SLIDE_BACKGROUND_TYPE" val="bottomTop"/>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 name="KSO_WM_SLIDE_BACKGROUND_TYPE" val="navigation"/>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559"/>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559"/>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9.xml><?xml version="1.0" encoding="utf-8"?>
<p:tagLst xmlns:p="http://schemas.openxmlformats.org/presentationml/2006/main">
  <p:tag name="KSO_WM_TEMPLATE_THUMBS_INDEX" val="1、4、7、9、12、13、16、17、18、19、20、21、27、32、35、37"/>
  <p:tag name="KSO_WM_TEMPLATE_SUBCATEGORY" val="0"/>
  <p:tag name="KSO_WM_TEMPLATE_COLOR_TYPE" val="1"/>
  <p:tag name="KSO_WM_TEMPLATE_MASTER_THUMB_INDEX" val="12"/>
  <p:tag name="KSO_WM_TAG_VERSION" val="1.0"/>
  <p:tag name="KSO_WM_BEAUTIFY_FLAG" val="#wm#"/>
  <p:tag name="KSO_WM_TEMPLATE_CATEGORY" val="custom"/>
  <p:tag name="KSO_WM_TEMPLATE_INDEX" val="20204559"/>
  <p:tag name="KSO_WM_TEMPLATE_MASTER_TYPE"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04559_8*i*1"/>
  <p:tag name="KSO_WM_TEMPLATE_CATEGORY" val="custom"/>
  <p:tag name="KSO_WM_TEMPLATE_INDEX" val="20204559"/>
  <p:tag name="KSO_WM_UNIT_BK_DARK_LIGHT" val="2"/>
  <p:tag name="KSO_WM_UNIT_LAYERLEVEL" val="1"/>
  <p:tag name="KSO_WM_TAG_VERSION" val="1.0"/>
  <p:tag name="KSO_WM_BEAUTIFY_FLAG" val="#wm#"/>
</p:tagLst>
</file>

<file path=ppt/tags/tag14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8*i*1"/>
  <p:tag name="KSO_WM_TEMPLATE_CATEGORY" val="custom"/>
  <p:tag name="KSO_WM_TEMPLATE_INDEX" val="20204559"/>
  <p:tag name="KSO_WM_UNIT_LAYERLEVEL" val="1"/>
  <p:tag name="KSO_WM_TAG_VERSION" val="1.0"/>
  <p:tag name="KSO_WM_BEAUTIFY_FLAG" val="#wm#"/>
</p:tagLst>
</file>

<file path=ppt/tags/tag14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8*i*2"/>
  <p:tag name="KSO_WM_TEMPLATE_CATEGORY" val="custom"/>
  <p:tag name="KSO_WM_TEMPLATE_INDEX" val="20204559"/>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5.xml><?xml version="1.0" encoding="utf-8"?>
<p:tagLst xmlns:p="http://schemas.openxmlformats.org/presentationml/2006/main">
  <p:tag name="KSO_WM_UNIT_BLOCK" val="0"/>
  <p:tag name="KSO_WM_UNIT_SM_LIMIT_TYPE" val="2"/>
  <p:tag name="KSO_WM_UNIT_DECORATE_INFO" val="{&quot;DecorateInfoX&quot;:{&quot;IsLeft&quot;:true,&quot;IsRight&quot;:false,&quot;IsAbs&quot;:true},&quot;DecorateInfoY&quot;:{&quot;IsTop&quot;:true,&quot;IsBottom&quot;:false,&quot;IsAbs&quot;:true}}"/>
  <p:tag name="KSO_WM_UNIT_HIGHLIGHT" val="0"/>
  <p:tag name="KSO_WM_UNIT_COMPATIBLE" val="0"/>
  <p:tag name="KSO_WM_UNIT_DIAGRAM_ISNUMVISUAL" val="0"/>
  <p:tag name="KSO_WM_UNIT_DIAGRAM_ISREFERUNIT" val="0"/>
  <p:tag name="KSO_WM_UNIT_TYPE" val="i"/>
  <p:tag name="KSO_WM_UNIT_INDEX" val="3"/>
  <p:tag name="KSO_WM_UNIT_ID" val="custom20204559_8*i*3"/>
  <p:tag name="KSO_WM_TEMPLATE_CATEGORY" val="custom"/>
  <p:tag name="KSO_WM_TEMPLATE_INDEX" val="20204559"/>
  <p:tag name="KSO_WM_UNIT_LAYERLEVEL" val="1"/>
  <p:tag name="KSO_WM_TAG_VERSION" val="1.0"/>
  <p:tag name="KSO_WM_BEAUTIFY_FLAG" val="#wm#"/>
</p:tagLst>
</file>

<file path=ppt/tags/tag146.xml><?xml version="1.0" encoding="utf-8"?>
<p:tagLst xmlns:p="http://schemas.openxmlformats.org/presentationml/2006/main">
  <p:tag name="KSO_WM_UNIT_ISCONTENTSTITLE" val="0"/>
  <p:tag name="KSO_WM_UNIT_DEFAULT_FONT" val="16;24;2"/>
  <p:tag name="KSO_WM_UNIT_BLOCK" val="0"/>
  <p:tag name="KSO_WM_UNIT_NOCLEAR" val="0"/>
  <p:tag name="KSO_WM_UNIT_VALUE" val="380"/>
  <p:tag name="KSO_WM_UNIT_HIGHLIGHT" val="0"/>
  <p:tag name="KSO_WM_UNIT_COMPATIBLE" val="0"/>
  <p:tag name="KSO_WM_UNIT_DIAGRAM_ISNUMVISUAL" val="0"/>
  <p:tag name="KSO_WM_UNIT_DIAGRAM_ISREFERUNIT" val="0"/>
  <p:tag name="KSO_WM_UNIT_TYPE" val="f"/>
  <p:tag name="KSO_WM_UNIT_INDEX" val="1"/>
  <p:tag name="KSO_WM_UNIT_ID" val="custom20204559_8*f*1"/>
  <p:tag name="KSO_WM_TEMPLATE_CATEGORY" val="custom"/>
  <p:tag name="KSO_WM_TEMPLATE_INDEX" val="20204559"/>
  <p:tag name="KSO_WM_UNIT_LAYERLEVEL" val="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
</p:tagLst>
</file>

<file path=ppt/tags/tag147.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2.12,&quot;top&quot;:1.69,&quot;right&quot;:2.12,&quot;bottom&quot;:2.96},&quot;edge&quot;:{&quot;left&quot;:true,&quot;top&quot;:false,&quot;right&quot;:true,&quot;bottom&quot;:true}}]}"/>
  <p:tag name="KSO_WM_SLIDE_BACKGROUND" val="[&quot;general&quot;,&quot;navigation&quot;]"/>
  <p:tag name="KSO_WM_SLIDE_RATIO" val="1.777778"/>
  <p:tag name="KSO_WM_SLIDE_ID" val="custom20204559_8"/>
  <p:tag name="KSO_WM_TEMPLATE_SUBCATEGORY" val="0"/>
  <p:tag name="KSO_WM_TEMPLATE_MASTER_TYPE" val="1"/>
  <p:tag name="KSO_WM_TEMPLATE_COLOR_TYPE" val="1"/>
  <p:tag name="KSO_WM_SLIDE_TYPE" val="text"/>
  <p:tag name="KSO_WM_SLIDE_SUBTYPE" val="pureTxt"/>
  <p:tag name="KSO_WM_SLIDE_ITEM_CNT" val="0"/>
  <p:tag name="KSO_WM_SLIDE_INDEX" val="8"/>
  <p:tag name="KSO_WM_SLIDE_SIZE" val="960*539"/>
  <p:tag name="KSO_WM_SLIDE_POSITION" val="0*0"/>
  <p:tag name="KSO_WM_TAG_VERSION" val="1.0"/>
  <p:tag name="KSO_WM_BEAUTIFY_FLAG" val="#wm#"/>
  <p:tag name="KSO_WM_TEMPLATE_CATEGORY" val="custom"/>
  <p:tag name="KSO_WM_TEMPLATE_INDEX" val="20204559"/>
  <p:tag name="KSO_WM_SLIDE_LAYOUT" val="a_f_i"/>
  <p:tag name="KSO_WM_SLIDE_LAYOUT_CNT" val="1_1_1"/>
</p:tagLst>
</file>

<file path=ppt/tags/tag14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9*i*1"/>
  <p:tag name="KSO_WM_TEMPLATE_CATEGORY" val="custom"/>
  <p:tag name="KSO_WM_TEMPLATE_INDEX" val="20204559"/>
  <p:tag name="KSO_WM_UNIT_LAYERLEVEL" val="1"/>
  <p:tag name="KSO_WM_TAG_VERSION" val="1.0"/>
  <p:tag name="KSO_WM_BEAUTIFY_FLAG" val="#wm#"/>
</p:tagLst>
</file>

<file path=ppt/tags/tag14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9*i*2"/>
  <p:tag name="KSO_WM_TEMPLATE_CATEGORY" val="custom"/>
  <p:tag name="KSO_WM_TEMPLATE_INDEX" val="20204559"/>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04559_9*i*1"/>
  <p:tag name="KSO_WM_TEMPLATE_CATEGORY" val="custom"/>
  <p:tag name="KSO_WM_TEMPLATE_INDEX" val="20204559"/>
  <p:tag name="KSO_WM_UNIT_BK_DARK_LIGHT" val="2"/>
  <p:tag name="KSO_WM_UNIT_LAYERLEVEL" val="1"/>
  <p:tag name="KSO_WM_TAG_VERSION" val="1.0"/>
  <p:tag name="KSO_WM_BEAUTIFY_FLAG" val="#wm#"/>
</p:tagLst>
</file>

<file path=ppt/tags/tag151.xml><?xml version="1.0" encoding="utf-8"?>
<p:tagLst xmlns:p="http://schemas.openxmlformats.org/presentationml/2006/main">
  <p:tag name="KSO_WM_UNIT_DEFAULT_FONT" val="28;32;4"/>
  <p:tag name="KSO_WM_UNIT_BLOCK" val="0"/>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4559_9*a*1"/>
  <p:tag name="KSO_WM_TEMPLATE_CATEGORY" val="custom"/>
  <p:tag name="KSO_WM_TEMPLATE_INDEX" val="20204559"/>
  <p:tag name="KSO_WM_UNIT_LAYERLEVEL" val="1"/>
  <p:tag name="KSO_WM_TAG_VERSION" val="1.0"/>
  <p:tag name="KSO_WM_BEAUTIFY_FLAG" val="#wm#"/>
  <p:tag name="KSO_WM_UNIT_PRESET_TEXT" val="单击此处添加大标题"/>
</p:tagLst>
</file>

<file path=ppt/tags/tag152.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5},&quot;minSize&quot;:{&quot;size1&quot;:13.5},&quot;maxSize&quot;:{&quot;size1&quot;:13.5},&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3,&quot;right&quot;:1.69,&quot;bottom&quot;:0.43},&quot;edge&quot;:{&quot;left&quot;:true,&quot;top&quot;:true,&quot;right&quot;:true,&quot;bottom&quot;:false}},{&quot;direction&quot;:1,&quot;horizontalAlign&quot;:-1,&quot;verticalAlign&quot;:-1,&quot;type&quot;:0,&quot;diagramDirection&quot;:0,&quot;canSetOverLayout&quot;:0,&quot;isOverLayout&quot;:0,&quot;normalSize&quot;:{&quot;size1&quot;:53.6},&quot;minSize&quot;:{&quot;size1&quot;:40.3},&quot;maxSize&quot;:{&quot;size1&quot;:71.0},&quot;edge&quot;:{&quot;left&quot;:true,&quot;top&quot;:false,&quot;right&quot;:true,&quot;bottom&quot;:true},&quot;subLayout&quot;:[{&quot;direction&quot;:0,&quot;horizontalAlign&quot;:-1,&quot;verticalAlign&quot;:-1,&quot;type&quot;:0,&quot;diagramDirection&quot;:0,&quot;canSetOverLayout&quot;:0,&quot;isOverLayout&quot;:0,&quot;margin&quot;:{&quot;left&quot;:2.55,&quot;top&quot;:4.11,&quot;right&quot;:2.96,&quot;bottom&quot;:5.86},&quot;edge&quot;:{&quot;left&quot;:true,&quot;top&quot;:false,&quot;right&quot;:false,&quot;bottom&quot;:true}},{&quot;direction&quot;:0,&quot;horizontalAlign&quot;:-1,&quot;verticalAlign&quot;:-1,&quot;type&quot;:0,&quot;diagramDirection&quot;:0,&quot;canSetOverLayout&quot;:0,&quot;isOverLayout&quot;:0,&quot;margin&quot;:{&quot;left&quot;:0.026,&quot;top&quot;:2.269,&quot;right&quot;:2.13,&quot;bottom&quot;:4.04},&quot;edge&quot;:{&quot;left&quot;:false,&quot;top&quot;:false,&quot;right&quot;:true,&quot;bottom&quot;:true}}]}]}"/>
  <p:tag name="KSO_WM_SLIDE_BACKGROUND" val="[&quot;navigation&quot;]"/>
  <p:tag name="KSO_WM_SLIDE_RATIO" val="1.777778"/>
  <p:tag name="KSO_WM_SLIDE_ID" val="custom20204559_9"/>
  <p:tag name="KSO_WM_TEMPLATE_SUBCATEGORY" val="0"/>
  <p:tag name="KSO_WM_TEMPLATE_MASTER_TYPE" val="1"/>
  <p:tag name="KSO_WM_TEMPLATE_COLOR_TYPE" val="1"/>
  <p:tag name="KSO_WM_SLIDE_TYPE" val="text"/>
  <p:tag name="KSO_WM_SLIDE_SUBTYPE" val="picTxt"/>
  <p:tag name="KSO_WM_SLIDE_ITEM_CNT" val="0"/>
  <p:tag name="KSO_WM_SLIDE_INDEX" val="9"/>
  <p:tag name="KSO_WM_SLIDE_SIZE" val="864.095*311.886"/>
  <p:tag name="KSO_WM_SLIDE_POSITION" val="47.9556*125.305"/>
  <p:tag name="KSO_WM_TAG_VERSION" val="1.0"/>
  <p:tag name="KSO_WM_BEAUTIFY_FLAG" val="#wm#"/>
  <p:tag name="KSO_WM_TEMPLATE_CATEGORY" val="custom"/>
  <p:tag name="KSO_WM_TEMPLATE_INDEX" val="20204559"/>
  <p:tag name="KSO_WM_SLIDE_LAYOUT" val="a_i_h"/>
  <p:tag name="KSO_WM_SLIDE_LAYOUT_CNT" val="1_1_2"/>
</p:tagLst>
</file>

<file path=ppt/tags/tag15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9*i*1"/>
  <p:tag name="KSO_WM_TEMPLATE_CATEGORY" val="custom"/>
  <p:tag name="KSO_WM_TEMPLATE_INDEX" val="20204559"/>
  <p:tag name="KSO_WM_UNIT_LAYERLEVEL" val="1"/>
  <p:tag name="KSO_WM_TAG_VERSION" val="1.0"/>
  <p:tag name="KSO_WM_BEAUTIFY_FLAG" val="#wm#"/>
</p:tagLst>
</file>

<file path=ppt/tags/tag15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9*i*2"/>
  <p:tag name="KSO_WM_TEMPLATE_CATEGORY" val="custom"/>
  <p:tag name="KSO_WM_TEMPLATE_INDEX" val="20204559"/>
  <p:tag name="KSO_WM_UNIT_LAYERLEVEL" val="1"/>
  <p:tag name="KSO_WM_TAG_VERSION" val="1.0"/>
  <p:tag name="KSO_WM_BEAUTIFY_FLAG" val="#wm#"/>
</p:tagLst>
</file>

<file path=ppt/tags/tag155.xml><?xml version="1.0" encoding="utf-8"?>
<p:tagLst xmlns:p="http://schemas.openxmlformats.org/presentationml/2006/main">
  <p:tag name="KSO_WM_UNIT_DEFAULT_FONT" val="28;32;4"/>
  <p:tag name="KSO_WM_UNIT_BLOCK" val="0"/>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4559_9*a*1"/>
  <p:tag name="KSO_WM_TEMPLATE_CATEGORY" val="custom"/>
  <p:tag name="KSO_WM_TEMPLATE_INDEX" val="20204559"/>
  <p:tag name="KSO_WM_UNIT_LAYERLEVEL" val="1"/>
  <p:tag name="KSO_WM_TAG_VERSION" val="1.0"/>
  <p:tag name="KSO_WM_BEAUTIFY_FLAG" val="#wm#"/>
  <p:tag name="KSO_WM_UNIT_PRESET_TEXT" val="单击此处添加大标题"/>
</p:tagLst>
</file>

<file path=ppt/tags/tag156.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5},&quot;minSize&quot;:{&quot;size1&quot;:13.5},&quot;maxSize&quot;:{&quot;size1&quot;:13.5},&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3,&quot;right&quot;:1.69,&quot;bottom&quot;:0.43},&quot;edge&quot;:{&quot;left&quot;:true,&quot;top&quot;:true,&quot;right&quot;:true,&quot;bottom&quot;:false}},{&quot;direction&quot;:1,&quot;horizontalAlign&quot;:-1,&quot;verticalAlign&quot;:-1,&quot;type&quot;:0,&quot;diagramDirection&quot;:0,&quot;canSetOverLayout&quot;:0,&quot;isOverLayout&quot;:0,&quot;normalSize&quot;:{&quot;size1&quot;:53.6},&quot;minSize&quot;:{&quot;size1&quot;:40.3},&quot;maxSize&quot;:{&quot;size1&quot;:71.0},&quot;edge&quot;:{&quot;left&quot;:true,&quot;top&quot;:false,&quot;right&quot;:true,&quot;bottom&quot;:true},&quot;subLayout&quot;:[{&quot;direction&quot;:0,&quot;horizontalAlign&quot;:-1,&quot;verticalAlign&quot;:-1,&quot;type&quot;:0,&quot;diagramDirection&quot;:0,&quot;canSetOverLayout&quot;:0,&quot;isOverLayout&quot;:0,&quot;margin&quot;:{&quot;left&quot;:2.55,&quot;top&quot;:4.11,&quot;right&quot;:2.96,&quot;bottom&quot;:5.86},&quot;edge&quot;:{&quot;left&quot;:true,&quot;top&quot;:false,&quot;right&quot;:false,&quot;bottom&quot;:true}},{&quot;direction&quot;:0,&quot;horizontalAlign&quot;:-1,&quot;verticalAlign&quot;:-1,&quot;type&quot;:0,&quot;diagramDirection&quot;:0,&quot;canSetOverLayout&quot;:0,&quot;isOverLayout&quot;:0,&quot;margin&quot;:{&quot;left&quot;:0.026,&quot;top&quot;:2.269,&quot;right&quot;:2.13,&quot;bottom&quot;:4.04},&quot;edge&quot;:{&quot;left&quot;:false,&quot;top&quot;:false,&quot;right&quot;:true,&quot;bottom&quot;:true}}]}]}"/>
  <p:tag name="KSO_WM_SLIDE_BACKGROUND" val="[&quot;navigation&quot;]"/>
  <p:tag name="KSO_WM_SLIDE_RATIO" val="1.777778"/>
  <p:tag name="KSO_WM_SLIDE_ID" val="custom20204559_9"/>
  <p:tag name="KSO_WM_TEMPLATE_SUBCATEGORY" val="0"/>
  <p:tag name="KSO_WM_TEMPLATE_MASTER_TYPE" val="1"/>
  <p:tag name="KSO_WM_TEMPLATE_COLOR_TYPE" val="1"/>
  <p:tag name="KSO_WM_SLIDE_TYPE" val="text"/>
  <p:tag name="KSO_WM_SLIDE_SUBTYPE" val="picTxt"/>
  <p:tag name="KSO_WM_SLIDE_ITEM_CNT" val="0"/>
  <p:tag name="KSO_WM_SLIDE_INDEX" val="9"/>
  <p:tag name="KSO_WM_SLIDE_SIZE" val="864.095*311.886"/>
  <p:tag name="KSO_WM_SLIDE_POSITION" val="47.9556*125.305"/>
  <p:tag name="KSO_WM_TAG_VERSION" val="1.0"/>
  <p:tag name="KSO_WM_BEAUTIFY_FLAG" val="#wm#"/>
  <p:tag name="KSO_WM_TEMPLATE_CATEGORY" val="custom"/>
  <p:tag name="KSO_WM_TEMPLATE_INDEX" val="20204559"/>
  <p:tag name="KSO_WM_SLIDE_LAYOUT" val="a_i_h"/>
  <p:tag name="KSO_WM_SLIDE_LAYOUT_CNT" val="1_1_2"/>
</p:tagLst>
</file>

<file path=ppt/tags/tag15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9*i*1"/>
  <p:tag name="KSO_WM_TEMPLATE_CATEGORY" val="custom"/>
  <p:tag name="KSO_WM_TEMPLATE_INDEX" val="20204559"/>
  <p:tag name="KSO_WM_UNIT_LAYERLEVEL" val="1"/>
  <p:tag name="KSO_WM_TAG_VERSION" val="1.0"/>
  <p:tag name="KSO_WM_BEAUTIFY_FLAG" val="#wm#"/>
</p:tagLst>
</file>

<file path=ppt/tags/tag15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9*i*2"/>
  <p:tag name="KSO_WM_TEMPLATE_CATEGORY" val="custom"/>
  <p:tag name="KSO_WM_TEMPLATE_INDEX" val="20204559"/>
  <p:tag name="KSO_WM_UNIT_LAYERLEVEL" val="1"/>
  <p:tag name="KSO_WM_TAG_VERSION" val="1.0"/>
  <p:tag name="KSO_WM_BEAUTIFY_FLAG" val="#wm#"/>
</p:tagLst>
</file>

<file path=ppt/tags/tag15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04559_9*i*1"/>
  <p:tag name="KSO_WM_TEMPLATE_CATEGORY" val="custom"/>
  <p:tag name="KSO_WM_TEMPLATE_INDEX" val="20204559"/>
  <p:tag name="KSO_WM_UNIT_BK_DARK_LIGHT" val="2"/>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DEFAULT_FONT" val="28;32;4"/>
  <p:tag name="KSO_WM_UNIT_BLOCK" val="0"/>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4559_9*a*1"/>
  <p:tag name="KSO_WM_TEMPLATE_CATEGORY" val="custom"/>
  <p:tag name="KSO_WM_TEMPLATE_INDEX" val="20204559"/>
  <p:tag name="KSO_WM_UNIT_LAYERLEVEL" val="1"/>
  <p:tag name="KSO_WM_TAG_VERSION" val="1.0"/>
  <p:tag name="KSO_WM_BEAUTIFY_FLAG" val="#wm#"/>
  <p:tag name="KSO_WM_UNIT_PRESET_TEXT" val="单击此处添加大标题"/>
</p:tagLst>
</file>

<file path=ppt/tags/tag161.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5},&quot;minSize&quot;:{&quot;size1&quot;:13.5},&quot;maxSize&quot;:{&quot;size1&quot;:13.5},&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3,&quot;right&quot;:1.69,&quot;bottom&quot;:0.43},&quot;edge&quot;:{&quot;left&quot;:true,&quot;top&quot;:true,&quot;right&quot;:true,&quot;bottom&quot;:false}},{&quot;direction&quot;:1,&quot;horizontalAlign&quot;:-1,&quot;verticalAlign&quot;:-1,&quot;type&quot;:0,&quot;diagramDirection&quot;:0,&quot;canSetOverLayout&quot;:0,&quot;isOverLayout&quot;:0,&quot;normalSize&quot;:{&quot;size1&quot;:53.6},&quot;minSize&quot;:{&quot;size1&quot;:40.3},&quot;maxSize&quot;:{&quot;size1&quot;:71.0},&quot;edge&quot;:{&quot;left&quot;:true,&quot;top&quot;:false,&quot;right&quot;:true,&quot;bottom&quot;:true},&quot;subLayout&quot;:[{&quot;direction&quot;:0,&quot;horizontalAlign&quot;:-1,&quot;verticalAlign&quot;:-1,&quot;type&quot;:0,&quot;diagramDirection&quot;:0,&quot;canSetOverLayout&quot;:0,&quot;isOverLayout&quot;:0,&quot;margin&quot;:{&quot;left&quot;:2.55,&quot;top&quot;:4.11,&quot;right&quot;:2.96,&quot;bottom&quot;:5.86},&quot;edge&quot;:{&quot;left&quot;:true,&quot;top&quot;:false,&quot;right&quot;:false,&quot;bottom&quot;:true}},{&quot;direction&quot;:0,&quot;horizontalAlign&quot;:-1,&quot;verticalAlign&quot;:-1,&quot;type&quot;:0,&quot;diagramDirection&quot;:0,&quot;canSetOverLayout&quot;:0,&quot;isOverLayout&quot;:0,&quot;margin&quot;:{&quot;left&quot;:0.026,&quot;top&quot;:2.269,&quot;right&quot;:2.13,&quot;bottom&quot;:4.04},&quot;edge&quot;:{&quot;left&quot;:false,&quot;top&quot;:false,&quot;right&quot;:true,&quot;bottom&quot;:true}}]}]}"/>
  <p:tag name="KSO_WM_SLIDE_BACKGROUND" val="[&quot;navigation&quot;]"/>
  <p:tag name="KSO_WM_SLIDE_RATIO" val="1.777778"/>
  <p:tag name="KSO_WM_SLIDE_ID" val="custom20204559_9"/>
  <p:tag name="KSO_WM_TEMPLATE_SUBCATEGORY" val="0"/>
  <p:tag name="KSO_WM_TEMPLATE_MASTER_TYPE" val="1"/>
  <p:tag name="KSO_WM_TEMPLATE_COLOR_TYPE" val="1"/>
  <p:tag name="KSO_WM_SLIDE_TYPE" val="text"/>
  <p:tag name="KSO_WM_SLIDE_SUBTYPE" val="picTxt"/>
  <p:tag name="KSO_WM_SLIDE_ITEM_CNT" val="0"/>
  <p:tag name="KSO_WM_SLIDE_INDEX" val="9"/>
  <p:tag name="KSO_WM_SLIDE_SIZE" val="864.095*311.886"/>
  <p:tag name="KSO_WM_SLIDE_POSITION" val="47.9556*125.305"/>
  <p:tag name="KSO_WM_TAG_VERSION" val="1.0"/>
  <p:tag name="KSO_WM_BEAUTIFY_FLAG" val="#wm#"/>
  <p:tag name="KSO_WM_TEMPLATE_CATEGORY" val="custom"/>
  <p:tag name="KSO_WM_TEMPLATE_INDEX" val="20204559"/>
  <p:tag name="KSO_WM_SLIDE_LAYOUT" val="a_i_h"/>
  <p:tag name="KSO_WM_SLIDE_LAYOUT_CNT" val="1_1_2"/>
</p:tagLst>
</file>

<file path=ppt/tags/tag16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9*i*1"/>
  <p:tag name="KSO_WM_TEMPLATE_CATEGORY" val="custom"/>
  <p:tag name="KSO_WM_TEMPLATE_INDEX" val="20204559"/>
  <p:tag name="KSO_WM_UNIT_LAYERLEVEL" val="1"/>
  <p:tag name="KSO_WM_TAG_VERSION" val="1.0"/>
  <p:tag name="KSO_WM_BEAUTIFY_FLAG" val="#wm#"/>
</p:tagLst>
</file>

<file path=ppt/tags/tag16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9*i*2"/>
  <p:tag name="KSO_WM_TEMPLATE_CATEGORY" val="custom"/>
  <p:tag name="KSO_WM_TEMPLATE_INDEX" val="20204559"/>
  <p:tag name="KSO_WM_UNIT_LAYERLEVEL" val="1"/>
  <p:tag name="KSO_WM_TAG_VERSION" val="1.0"/>
  <p:tag name="KSO_WM_BEAUTIFY_FLAG" val="#wm#"/>
</p:tagLst>
</file>

<file path=ppt/tags/tag16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04559_9*i*1"/>
  <p:tag name="KSO_WM_TEMPLATE_CATEGORY" val="custom"/>
  <p:tag name="KSO_WM_TEMPLATE_INDEX" val="20204559"/>
  <p:tag name="KSO_WM_UNIT_BK_DARK_LIGHT" val="2"/>
  <p:tag name="KSO_WM_UNIT_LAYERLEVEL" val="1"/>
  <p:tag name="KSO_WM_TAG_VERSION" val="1.0"/>
  <p:tag name="KSO_WM_BEAUTIFY_FLAG" val="#wm#"/>
</p:tagLst>
</file>

<file path=ppt/tags/tag165.xml><?xml version="1.0" encoding="utf-8"?>
<p:tagLst xmlns:p="http://schemas.openxmlformats.org/presentationml/2006/main">
  <p:tag name="KSO_WM_UNIT_DEFAULT_FONT" val="28;32;4"/>
  <p:tag name="KSO_WM_UNIT_BLOCK" val="0"/>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4559_9*a*1"/>
  <p:tag name="KSO_WM_TEMPLATE_CATEGORY" val="custom"/>
  <p:tag name="KSO_WM_TEMPLATE_INDEX" val="20204559"/>
  <p:tag name="KSO_WM_UNIT_LAYERLEVEL" val="1"/>
  <p:tag name="KSO_WM_TAG_VERSION" val="1.0"/>
  <p:tag name="KSO_WM_BEAUTIFY_FLAG" val="#wm#"/>
  <p:tag name="KSO_WM_UNIT_PRESET_TEXT" val="单击此处添加大标题"/>
</p:tagLst>
</file>

<file path=ppt/tags/tag166.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5},&quot;minSize&quot;:{&quot;size1&quot;:13.5},&quot;maxSize&quot;:{&quot;size1&quot;:13.5},&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3,&quot;right&quot;:1.69,&quot;bottom&quot;:0.43},&quot;edge&quot;:{&quot;left&quot;:true,&quot;top&quot;:true,&quot;right&quot;:true,&quot;bottom&quot;:false}},{&quot;direction&quot;:1,&quot;horizontalAlign&quot;:-1,&quot;verticalAlign&quot;:-1,&quot;type&quot;:0,&quot;diagramDirection&quot;:0,&quot;canSetOverLayout&quot;:0,&quot;isOverLayout&quot;:0,&quot;normalSize&quot;:{&quot;size1&quot;:53.6},&quot;minSize&quot;:{&quot;size1&quot;:40.3},&quot;maxSize&quot;:{&quot;size1&quot;:71.0},&quot;edge&quot;:{&quot;left&quot;:true,&quot;top&quot;:false,&quot;right&quot;:true,&quot;bottom&quot;:true},&quot;subLayout&quot;:[{&quot;direction&quot;:0,&quot;horizontalAlign&quot;:-1,&quot;verticalAlign&quot;:-1,&quot;type&quot;:0,&quot;diagramDirection&quot;:0,&quot;canSetOverLayout&quot;:0,&quot;isOverLayout&quot;:0,&quot;margin&quot;:{&quot;left&quot;:2.55,&quot;top&quot;:4.11,&quot;right&quot;:2.96,&quot;bottom&quot;:5.86},&quot;edge&quot;:{&quot;left&quot;:true,&quot;top&quot;:false,&quot;right&quot;:false,&quot;bottom&quot;:true}},{&quot;direction&quot;:0,&quot;horizontalAlign&quot;:-1,&quot;verticalAlign&quot;:-1,&quot;type&quot;:0,&quot;diagramDirection&quot;:0,&quot;canSetOverLayout&quot;:0,&quot;isOverLayout&quot;:0,&quot;margin&quot;:{&quot;left&quot;:0.026,&quot;top&quot;:2.269,&quot;right&quot;:2.13,&quot;bottom&quot;:4.04},&quot;edge&quot;:{&quot;left&quot;:false,&quot;top&quot;:false,&quot;right&quot;:true,&quot;bottom&quot;:true}}]}]}"/>
  <p:tag name="KSO_WM_SLIDE_BACKGROUND" val="[&quot;navigation&quot;]"/>
  <p:tag name="KSO_WM_SLIDE_RATIO" val="1.777778"/>
  <p:tag name="KSO_WM_SLIDE_ID" val="custom20204559_9"/>
  <p:tag name="KSO_WM_TEMPLATE_SUBCATEGORY" val="0"/>
  <p:tag name="KSO_WM_TEMPLATE_MASTER_TYPE" val="1"/>
  <p:tag name="KSO_WM_TEMPLATE_COLOR_TYPE" val="1"/>
  <p:tag name="KSO_WM_SLIDE_TYPE" val="text"/>
  <p:tag name="KSO_WM_SLIDE_SUBTYPE" val="picTxt"/>
  <p:tag name="KSO_WM_SLIDE_ITEM_CNT" val="0"/>
  <p:tag name="KSO_WM_SLIDE_INDEX" val="9"/>
  <p:tag name="KSO_WM_SLIDE_SIZE" val="864.095*311.886"/>
  <p:tag name="KSO_WM_SLIDE_POSITION" val="47.9556*125.305"/>
  <p:tag name="KSO_WM_TAG_VERSION" val="1.0"/>
  <p:tag name="KSO_WM_BEAUTIFY_FLAG" val="#wm#"/>
  <p:tag name="KSO_WM_TEMPLATE_CATEGORY" val="custom"/>
  <p:tag name="KSO_WM_TEMPLATE_INDEX" val="20204559"/>
  <p:tag name="KSO_WM_SLIDE_LAYOUT" val="a_i_h"/>
  <p:tag name="KSO_WM_SLIDE_LAYOUT_CNT" val="1_1_2"/>
</p:tagLst>
</file>

<file path=ppt/tags/tag16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9*i*1"/>
  <p:tag name="KSO_WM_TEMPLATE_CATEGORY" val="custom"/>
  <p:tag name="KSO_WM_TEMPLATE_INDEX" val="20204559"/>
  <p:tag name="KSO_WM_UNIT_LAYERLEVEL" val="1"/>
  <p:tag name="KSO_WM_TAG_VERSION" val="1.0"/>
  <p:tag name="KSO_WM_BEAUTIFY_FLAG" val="#wm#"/>
</p:tagLst>
</file>

<file path=ppt/tags/tag16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9*i*2"/>
  <p:tag name="KSO_WM_TEMPLATE_CATEGORY" val="custom"/>
  <p:tag name="KSO_WM_TEMPLATE_INDEX" val="20204559"/>
  <p:tag name="KSO_WM_UNIT_LAYERLEVEL" val="1"/>
  <p:tag name="KSO_WM_TAG_VERSION" val="1.0"/>
  <p:tag name="KSO_WM_BEAUTIFY_FLAG" val="#wm#"/>
</p:tagLst>
</file>

<file path=ppt/tags/tag16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04559_9*i*1"/>
  <p:tag name="KSO_WM_TEMPLATE_CATEGORY" val="custom"/>
  <p:tag name="KSO_WM_TEMPLATE_INDEX" val="20204559"/>
  <p:tag name="KSO_WM_UNIT_BK_DARK_LIGHT" val="2"/>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DEFAULT_FONT" val="28;32;4"/>
  <p:tag name="KSO_WM_UNIT_BLOCK" val="0"/>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4559_9*a*1"/>
  <p:tag name="KSO_WM_TEMPLATE_CATEGORY" val="custom"/>
  <p:tag name="KSO_WM_TEMPLATE_INDEX" val="20204559"/>
  <p:tag name="KSO_WM_UNIT_LAYERLEVEL" val="1"/>
  <p:tag name="KSO_WM_TAG_VERSION" val="1.0"/>
  <p:tag name="KSO_WM_BEAUTIFY_FLAG" val="#wm#"/>
  <p:tag name="KSO_WM_UNIT_PRESET_TEXT" val="单击此处添加大标题"/>
</p:tagLst>
</file>

<file path=ppt/tags/tag171.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5},&quot;minSize&quot;:{&quot;size1&quot;:13.5},&quot;maxSize&quot;:{&quot;size1&quot;:13.5},&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3,&quot;right&quot;:1.69,&quot;bottom&quot;:0.43},&quot;edge&quot;:{&quot;left&quot;:true,&quot;top&quot;:true,&quot;right&quot;:true,&quot;bottom&quot;:false}},{&quot;direction&quot;:1,&quot;horizontalAlign&quot;:-1,&quot;verticalAlign&quot;:-1,&quot;type&quot;:0,&quot;diagramDirection&quot;:0,&quot;canSetOverLayout&quot;:0,&quot;isOverLayout&quot;:0,&quot;normalSize&quot;:{&quot;size1&quot;:53.6},&quot;minSize&quot;:{&quot;size1&quot;:40.3},&quot;maxSize&quot;:{&quot;size1&quot;:71.0},&quot;edge&quot;:{&quot;left&quot;:true,&quot;top&quot;:false,&quot;right&quot;:true,&quot;bottom&quot;:true},&quot;subLayout&quot;:[{&quot;direction&quot;:0,&quot;horizontalAlign&quot;:-1,&quot;verticalAlign&quot;:-1,&quot;type&quot;:0,&quot;diagramDirection&quot;:0,&quot;canSetOverLayout&quot;:0,&quot;isOverLayout&quot;:0,&quot;margin&quot;:{&quot;left&quot;:2.55,&quot;top&quot;:4.11,&quot;right&quot;:2.96,&quot;bottom&quot;:5.86},&quot;edge&quot;:{&quot;left&quot;:true,&quot;top&quot;:false,&quot;right&quot;:false,&quot;bottom&quot;:true}},{&quot;direction&quot;:0,&quot;horizontalAlign&quot;:-1,&quot;verticalAlign&quot;:-1,&quot;type&quot;:0,&quot;diagramDirection&quot;:0,&quot;canSetOverLayout&quot;:0,&quot;isOverLayout&quot;:0,&quot;margin&quot;:{&quot;left&quot;:0.026,&quot;top&quot;:2.269,&quot;right&quot;:2.13,&quot;bottom&quot;:4.04},&quot;edge&quot;:{&quot;left&quot;:false,&quot;top&quot;:false,&quot;right&quot;:true,&quot;bottom&quot;:true}}]}]}"/>
  <p:tag name="KSO_WM_SLIDE_BACKGROUND" val="[&quot;navigation&quot;]"/>
  <p:tag name="KSO_WM_SLIDE_RATIO" val="1.777778"/>
  <p:tag name="KSO_WM_SLIDE_ID" val="custom20204559_9"/>
  <p:tag name="KSO_WM_TEMPLATE_SUBCATEGORY" val="0"/>
  <p:tag name="KSO_WM_TEMPLATE_MASTER_TYPE" val="1"/>
  <p:tag name="KSO_WM_TEMPLATE_COLOR_TYPE" val="1"/>
  <p:tag name="KSO_WM_SLIDE_TYPE" val="text"/>
  <p:tag name="KSO_WM_SLIDE_SUBTYPE" val="picTxt"/>
  <p:tag name="KSO_WM_SLIDE_ITEM_CNT" val="0"/>
  <p:tag name="KSO_WM_SLIDE_INDEX" val="9"/>
  <p:tag name="KSO_WM_SLIDE_SIZE" val="864.095*311.886"/>
  <p:tag name="KSO_WM_SLIDE_POSITION" val="47.9556*125.305"/>
  <p:tag name="KSO_WM_TAG_VERSION" val="1.0"/>
  <p:tag name="KSO_WM_BEAUTIFY_FLAG" val="#wm#"/>
  <p:tag name="KSO_WM_TEMPLATE_CATEGORY" val="custom"/>
  <p:tag name="KSO_WM_TEMPLATE_INDEX" val="20204559"/>
  <p:tag name="KSO_WM_SLIDE_LAYOUT" val="a_i_h"/>
  <p:tag name="KSO_WM_SLIDE_LAYOUT_CNT" val="1_1_2"/>
</p:tagLst>
</file>

<file path=ppt/tags/tag17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9*i*1"/>
  <p:tag name="KSO_WM_TEMPLATE_CATEGORY" val="custom"/>
  <p:tag name="KSO_WM_TEMPLATE_INDEX" val="20204559"/>
  <p:tag name="KSO_WM_UNIT_LAYERLEVEL" val="1"/>
  <p:tag name="KSO_WM_TAG_VERSION" val="1.0"/>
  <p:tag name="KSO_WM_BEAUTIFY_FLAG" val="#wm#"/>
</p:tagLst>
</file>

<file path=ppt/tags/tag17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9*i*2"/>
  <p:tag name="KSO_WM_TEMPLATE_CATEGORY" val="custom"/>
  <p:tag name="KSO_WM_TEMPLATE_INDEX" val="20204559"/>
  <p:tag name="KSO_WM_UNIT_LAYERLEVEL" val="1"/>
  <p:tag name="KSO_WM_TAG_VERSION" val="1.0"/>
  <p:tag name="KSO_WM_BEAUTIFY_FLAG" val="#wm#"/>
</p:tagLst>
</file>

<file path=ppt/tags/tag17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04559_9*i*1"/>
  <p:tag name="KSO_WM_TEMPLATE_CATEGORY" val="custom"/>
  <p:tag name="KSO_WM_TEMPLATE_INDEX" val="20204559"/>
  <p:tag name="KSO_WM_UNIT_BK_DARK_LIGHT" val="2"/>
  <p:tag name="KSO_WM_UNIT_LAYERLEVEL" val="1"/>
  <p:tag name="KSO_WM_TAG_VERSION" val="1.0"/>
  <p:tag name="KSO_WM_BEAUTIFY_FLAG" val="#wm#"/>
</p:tagLst>
</file>

<file path=ppt/tags/tag175.xml><?xml version="1.0" encoding="utf-8"?>
<p:tagLst xmlns:p="http://schemas.openxmlformats.org/presentationml/2006/main">
  <p:tag name="KSO_WM_UNIT_DEFAULT_FONT" val="28;32;4"/>
  <p:tag name="KSO_WM_UNIT_BLOCK" val="0"/>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4559_9*a*1"/>
  <p:tag name="KSO_WM_TEMPLATE_CATEGORY" val="custom"/>
  <p:tag name="KSO_WM_TEMPLATE_INDEX" val="20204559"/>
  <p:tag name="KSO_WM_UNIT_LAYERLEVEL" val="1"/>
  <p:tag name="KSO_WM_TAG_VERSION" val="1.0"/>
  <p:tag name="KSO_WM_BEAUTIFY_FLAG" val="#wm#"/>
  <p:tag name="KSO_WM_UNIT_PRESET_TEXT" val="单击此处添加大标题"/>
</p:tagLst>
</file>

<file path=ppt/tags/tag176.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5},&quot;minSize&quot;:{&quot;size1&quot;:13.5},&quot;maxSize&quot;:{&quot;size1&quot;:13.5},&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3,&quot;right&quot;:1.69,&quot;bottom&quot;:0.43},&quot;edge&quot;:{&quot;left&quot;:true,&quot;top&quot;:true,&quot;right&quot;:true,&quot;bottom&quot;:false}},{&quot;direction&quot;:1,&quot;horizontalAlign&quot;:-1,&quot;verticalAlign&quot;:-1,&quot;type&quot;:0,&quot;diagramDirection&quot;:0,&quot;canSetOverLayout&quot;:0,&quot;isOverLayout&quot;:0,&quot;normalSize&quot;:{&quot;size1&quot;:53.6},&quot;minSize&quot;:{&quot;size1&quot;:40.3},&quot;maxSize&quot;:{&quot;size1&quot;:71.0},&quot;edge&quot;:{&quot;left&quot;:true,&quot;top&quot;:false,&quot;right&quot;:true,&quot;bottom&quot;:true},&quot;subLayout&quot;:[{&quot;direction&quot;:0,&quot;horizontalAlign&quot;:-1,&quot;verticalAlign&quot;:-1,&quot;type&quot;:0,&quot;diagramDirection&quot;:0,&quot;canSetOverLayout&quot;:0,&quot;isOverLayout&quot;:0,&quot;margin&quot;:{&quot;left&quot;:2.55,&quot;top&quot;:4.11,&quot;right&quot;:2.96,&quot;bottom&quot;:5.86},&quot;edge&quot;:{&quot;left&quot;:true,&quot;top&quot;:false,&quot;right&quot;:false,&quot;bottom&quot;:true}},{&quot;direction&quot;:0,&quot;horizontalAlign&quot;:-1,&quot;verticalAlign&quot;:-1,&quot;type&quot;:0,&quot;diagramDirection&quot;:0,&quot;canSetOverLayout&quot;:0,&quot;isOverLayout&quot;:0,&quot;margin&quot;:{&quot;left&quot;:0.026,&quot;top&quot;:2.269,&quot;right&quot;:2.13,&quot;bottom&quot;:4.04},&quot;edge&quot;:{&quot;left&quot;:false,&quot;top&quot;:false,&quot;right&quot;:true,&quot;bottom&quot;:true}}]}]}"/>
  <p:tag name="KSO_WM_SLIDE_BACKGROUND" val="[&quot;navigation&quot;]"/>
  <p:tag name="KSO_WM_SLIDE_RATIO" val="1.777778"/>
  <p:tag name="KSO_WM_SLIDE_ID" val="custom20204559_9"/>
  <p:tag name="KSO_WM_TEMPLATE_SUBCATEGORY" val="0"/>
  <p:tag name="KSO_WM_TEMPLATE_MASTER_TYPE" val="1"/>
  <p:tag name="KSO_WM_TEMPLATE_COLOR_TYPE" val="1"/>
  <p:tag name="KSO_WM_SLIDE_TYPE" val="text"/>
  <p:tag name="KSO_WM_SLIDE_SUBTYPE" val="picTxt"/>
  <p:tag name="KSO_WM_SLIDE_ITEM_CNT" val="0"/>
  <p:tag name="KSO_WM_SLIDE_INDEX" val="9"/>
  <p:tag name="KSO_WM_SLIDE_SIZE" val="864.095*311.886"/>
  <p:tag name="KSO_WM_SLIDE_POSITION" val="47.9556*125.305"/>
  <p:tag name="KSO_WM_TAG_VERSION" val="1.0"/>
  <p:tag name="KSO_WM_BEAUTIFY_FLAG" val="#wm#"/>
  <p:tag name="KSO_WM_TEMPLATE_CATEGORY" val="custom"/>
  <p:tag name="KSO_WM_TEMPLATE_INDEX" val="20204559"/>
  <p:tag name="KSO_WM_SLIDE_LAYOUT" val="a_i_h"/>
  <p:tag name="KSO_WM_SLIDE_LAYOUT_CNT" val="1_1_2"/>
</p:tagLst>
</file>

<file path=ppt/tags/tag17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9*i*1"/>
  <p:tag name="KSO_WM_TEMPLATE_CATEGORY" val="custom"/>
  <p:tag name="KSO_WM_TEMPLATE_INDEX" val="20204559"/>
  <p:tag name="KSO_WM_UNIT_LAYERLEVEL" val="1"/>
  <p:tag name="KSO_WM_TAG_VERSION" val="1.0"/>
  <p:tag name="KSO_WM_BEAUTIFY_FLAG" val="#wm#"/>
</p:tagLst>
</file>

<file path=ppt/tags/tag17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9*i*2"/>
  <p:tag name="KSO_WM_TEMPLATE_CATEGORY" val="custom"/>
  <p:tag name="KSO_WM_TEMPLATE_INDEX" val="20204559"/>
  <p:tag name="KSO_WM_UNIT_LAYERLEVEL" val="1"/>
  <p:tag name="KSO_WM_TAG_VERSION" val="1.0"/>
  <p:tag name="KSO_WM_BEAUTIFY_FLAG" val="#wm#"/>
</p:tagLst>
</file>

<file path=ppt/tags/tag17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04559_9*i*1"/>
  <p:tag name="KSO_WM_TEMPLATE_CATEGORY" val="custom"/>
  <p:tag name="KSO_WM_TEMPLATE_INDEX" val="20204559"/>
  <p:tag name="KSO_WM_UNIT_BK_DARK_LIGHT" val="2"/>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DEFAULT_FONT" val="28;32;4"/>
  <p:tag name="KSO_WM_UNIT_BLOCK" val="0"/>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4559_9*a*1"/>
  <p:tag name="KSO_WM_TEMPLATE_CATEGORY" val="custom"/>
  <p:tag name="KSO_WM_TEMPLATE_INDEX" val="20204559"/>
  <p:tag name="KSO_WM_UNIT_LAYERLEVEL" val="1"/>
  <p:tag name="KSO_WM_TAG_VERSION" val="1.0"/>
  <p:tag name="KSO_WM_BEAUTIFY_FLAG" val="#wm#"/>
  <p:tag name="KSO_WM_UNIT_PRESET_TEXT" val="单击此处添加大标题"/>
</p:tagLst>
</file>

<file path=ppt/tags/tag181.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5},&quot;minSize&quot;:{&quot;size1&quot;:13.5},&quot;maxSize&quot;:{&quot;size1&quot;:13.5},&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3,&quot;right&quot;:1.69,&quot;bottom&quot;:0.43},&quot;edge&quot;:{&quot;left&quot;:true,&quot;top&quot;:true,&quot;right&quot;:true,&quot;bottom&quot;:false}},{&quot;direction&quot;:1,&quot;horizontalAlign&quot;:-1,&quot;verticalAlign&quot;:-1,&quot;type&quot;:0,&quot;diagramDirection&quot;:0,&quot;canSetOverLayout&quot;:0,&quot;isOverLayout&quot;:0,&quot;normalSize&quot;:{&quot;size1&quot;:53.6},&quot;minSize&quot;:{&quot;size1&quot;:40.3},&quot;maxSize&quot;:{&quot;size1&quot;:71.0},&quot;edge&quot;:{&quot;left&quot;:true,&quot;top&quot;:false,&quot;right&quot;:true,&quot;bottom&quot;:true},&quot;subLayout&quot;:[{&quot;direction&quot;:0,&quot;horizontalAlign&quot;:-1,&quot;verticalAlign&quot;:-1,&quot;type&quot;:0,&quot;diagramDirection&quot;:0,&quot;canSetOverLayout&quot;:0,&quot;isOverLayout&quot;:0,&quot;margin&quot;:{&quot;left&quot;:2.55,&quot;top&quot;:4.11,&quot;right&quot;:2.96,&quot;bottom&quot;:5.86},&quot;edge&quot;:{&quot;left&quot;:true,&quot;top&quot;:false,&quot;right&quot;:false,&quot;bottom&quot;:true}},{&quot;direction&quot;:0,&quot;horizontalAlign&quot;:-1,&quot;verticalAlign&quot;:-1,&quot;type&quot;:0,&quot;diagramDirection&quot;:0,&quot;canSetOverLayout&quot;:0,&quot;isOverLayout&quot;:0,&quot;margin&quot;:{&quot;left&quot;:0.026,&quot;top&quot;:2.269,&quot;right&quot;:2.13,&quot;bottom&quot;:4.04},&quot;edge&quot;:{&quot;left&quot;:false,&quot;top&quot;:false,&quot;right&quot;:true,&quot;bottom&quot;:true}}]}]}"/>
  <p:tag name="KSO_WM_SLIDE_BACKGROUND" val="[&quot;navigation&quot;]"/>
  <p:tag name="KSO_WM_SLIDE_RATIO" val="1.777778"/>
  <p:tag name="KSO_WM_SLIDE_ID" val="custom20204559_9"/>
  <p:tag name="KSO_WM_TEMPLATE_SUBCATEGORY" val="0"/>
  <p:tag name="KSO_WM_TEMPLATE_MASTER_TYPE" val="1"/>
  <p:tag name="KSO_WM_TEMPLATE_COLOR_TYPE" val="1"/>
  <p:tag name="KSO_WM_SLIDE_TYPE" val="text"/>
  <p:tag name="KSO_WM_SLIDE_SUBTYPE" val="picTxt"/>
  <p:tag name="KSO_WM_SLIDE_ITEM_CNT" val="0"/>
  <p:tag name="KSO_WM_SLIDE_INDEX" val="9"/>
  <p:tag name="KSO_WM_SLIDE_SIZE" val="864.095*311.886"/>
  <p:tag name="KSO_WM_SLIDE_POSITION" val="47.9556*125.305"/>
  <p:tag name="KSO_WM_TAG_VERSION" val="1.0"/>
  <p:tag name="KSO_WM_BEAUTIFY_FLAG" val="#wm#"/>
  <p:tag name="KSO_WM_TEMPLATE_CATEGORY" val="custom"/>
  <p:tag name="KSO_WM_TEMPLATE_INDEX" val="20204559"/>
  <p:tag name="KSO_WM_SLIDE_LAYOUT" val="a_i_h"/>
  <p:tag name="KSO_WM_SLIDE_LAYOUT_CNT" val="1_1_2"/>
</p:tagLst>
</file>

<file path=ppt/tags/tag18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9*i*1"/>
  <p:tag name="KSO_WM_TEMPLATE_CATEGORY" val="custom"/>
  <p:tag name="KSO_WM_TEMPLATE_INDEX" val="20204559"/>
  <p:tag name="KSO_WM_UNIT_LAYERLEVEL" val="1"/>
  <p:tag name="KSO_WM_TAG_VERSION" val="1.0"/>
  <p:tag name="KSO_WM_BEAUTIFY_FLAG" val="#wm#"/>
</p:tagLst>
</file>

<file path=ppt/tags/tag18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9*i*2"/>
  <p:tag name="KSO_WM_TEMPLATE_CATEGORY" val="custom"/>
  <p:tag name="KSO_WM_TEMPLATE_INDEX" val="20204559"/>
  <p:tag name="KSO_WM_UNIT_LAYERLEVEL" val="1"/>
  <p:tag name="KSO_WM_TAG_VERSION" val="1.0"/>
  <p:tag name="KSO_WM_BEAUTIFY_FLAG" val="#wm#"/>
</p:tagLst>
</file>

<file path=ppt/tags/tag184.xml><?xml version="1.0" encoding="utf-8"?>
<p:tagLst xmlns:p="http://schemas.openxmlformats.org/presentationml/2006/main">
  <p:tag name="KSO_WM_UNIT_DEFAULT_FONT" val="28;32;4"/>
  <p:tag name="KSO_WM_UNIT_BLOCK" val="0"/>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4559_9*a*1"/>
  <p:tag name="KSO_WM_TEMPLATE_CATEGORY" val="custom"/>
  <p:tag name="KSO_WM_TEMPLATE_INDEX" val="20204559"/>
  <p:tag name="KSO_WM_UNIT_LAYERLEVEL" val="1"/>
  <p:tag name="KSO_WM_TAG_VERSION" val="1.0"/>
  <p:tag name="KSO_WM_BEAUTIFY_FLAG" val="#wm#"/>
  <p:tag name="KSO_WM_UNIT_PRESET_TEXT" val="单击此处添加大标题"/>
</p:tagLst>
</file>

<file path=ppt/tags/tag185.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5},&quot;minSize&quot;:{&quot;size1&quot;:13.5},&quot;maxSize&quot;:{&quot;size1&quot;:13.5},&quot;edge&quot;:{&quot;left&quot;:true,&quot;top&quot;:true,&quot;right&quot;:true,&quot;bottom&quot;:true},&quot;backgroundInfo&quot;:[{&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3,&quot;right&quot;:1.69,&quot;bottom&quot;:0.43},&quot;edge&quot;:{&quot;left&quot;:true,&quot;top&quot;:true,&quot;right&quot;:true,&quot;bottom&quot;:false}},{&quot;direction&quot;:1,&quot;horizontalAlign&quot;:-1,&quot;verticalAlign&quot;:-1,&quot;type&quot;:0,&quot;diagramDirection&quot;:0,&quot;canSetOverLayout&quot;:0,&quot;isOverLayout&quot;:0,&quot;normalSize&quot;:{&quot;size1&quot;:53.6},&quot;minSize&quot;:{&quot;size1&quot;:40.3},&quot;maxSize&quot;:{&quot;size1&quot;:71.0},&quot;edge&quot;:{&quot;left&quot;:true,&quot;top&quot;:false,&quot;right&quot;:true,&quot;bottom&quot;:true},&quot;subLayout&quot;:[{&quot;direction&quot;:0,&quot;horizontalAlign&quot;:-1,&quot;verticalAlign&quot;:-1,&quot;type&quot;:0,&quot;diagramDirection&quot;:0,&quot;canSetOverLayout&quot;:0,&quot;isOverLayout&quot;:0,&quot;margin&quot;:{&quot;left&quot;:2.55,&quot;top&quot;:4.11,&quot;right&quot;:2.96,&quot;bottom&quot;:5.86},&quot;edge&quot;:{&quot;left&quot;:true,&quot;top&quot;:false,&quot;right&quot;:false,&quot;bottom&quot;:true}},{&quot;direction&quot;:0,&quot;horizontalAlign&quot;:-1,&quot;verticalAlign&quot;:-1,&quot;type&quot;:0,&quot;diagramDirection&quot;:0,&quot;canSetOverLayout&quot;:0,&quot;isOverLayout&quot;:0,&quot;margin&quot;:{&quot;left&quot;:0.026,&quot;top&quot;:2.269,&quot;right&quot;:2.13,&quot;bottom&quot;:4.04},&quot;edge&quot;:{&quot;left&quot;:false,&quot;top&quot;:false,&quot;right&quot;:true,&quot;bottom&quot;:true}}]}]}"/>
  <p:tag name="KSO_WM_SLIDE_BACKGROUND" val="[&quot;navigation&quot;]"/>
  <p:tag name="KSO_WM_SLIDE_RATIO" val="1.777778"/>
  <p:tag name="KSO_WM_SLIDE_ID" val="custom20204559_9"/>
  <p:tag name="KSO_WM_TEMPLATE_SUBCATEGORY" val="0"/>
  <p:tag name="KSO_WM_TEMPLATE_MASTER_TYPE" val="1"/>
  <p:tag name="KSO_WM_TEMPLATE_COLOR_TYPE" val="1"/>
  <p:tag name="KSO_WM_SLIDE_TYPE" val="text"/>
  <p:tag name="KSO_WM_SLIDE_SUBTYPE" val="picTxt"/>
  <p:tag name="KSO_WM_SLIDE_ITEM_CNT" val="0"/>
  <p:tag name="KSO_WM_SLIDE_INDEX" val="9"/>
  <p:tag name="KSO_WM_SLIDE_SIZE" val="864.095*311.886"/>
  <p:tag name="KSO_WM_SLIDE_POSITION" val="47.9556*125.305"/>
  <p:tag name="KSO_WM_TAG_VERSION" val="1.0"/>
  <p:tag name="KSO_WM_BEAUTIFY_FLAG" val="#wm#"/>
  <p:tag name="KSO_WM_TEMPLATE_CATEGORY" val="custom"/>
  <p:tag name="KSO_WM_TEMPLATE_INDEX" val="20204559"/>
  <p:tag name="KSO_WM_SLIDE_LAYOUT" val="a_i_h"/>
  <p:tag name="KSO_WM_SLIDE_LAYOUT_CNT" val="1_1_2"/>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SLIDE_BACKGROUND_TYPE" val="leftRight"/>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 name="KSO_WM_SLIDE_BACKGROUND_TYPE" val="topBottom"/>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heme/theme1.xml><?xml version="1.0" encoding="utf-8"?>
<a:theme xmlns:a="http://schemas.openxmlformats.org/drawingml/2006/main" name="Office 主题​​">
  <a:themeElements>
    <a:clrScheme name="自定义 8">
      <a:dk1>
        <a:srgbClr val="000000"/>
      </a:dk1>
      <a:lt1>
        <a:srgbClr val="FFFFFF"/>
      </a:lt1>
      <a:dk2>
        <a:srgbClr val="EAF5FA"/>
      </a:dk2>
      <a:lt2>
        <a:srgbClr val="FFFFFF"/>
      </a:lt2>
      <a:accent1>
        <a:srgbClr val="08C7F7"/>
      </a:accent1>
      <a:accent2>
        <a:srgbClr val="02CCE6"/>
      </a:accent2>
      <a:accent3>
        <a:srgbClr val="00D1CC"/>
      </a:accent3>
      <a:accent4>
        <a:srgbClr val="69C57E"/>
      </a:accent4>
      <a:accent5>
        <a:srgbClr val="CB9938"/>
      </a:accent5>
      <a:accent6>
        <a:srgbClr val="F35B79"/>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669</Words>
  <Application>WPS 演示</Application>
  <PresentationFormat>宽屏</PresentationFormat>
  <Paragraphs>66</Paragraphs>
  <Slides>9</Slides>
  <Notes>4</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9</vt:i4>
      </vt:variant>
    </vt:vector>
  </HeadingPairs>
  <TitlesOfParts>
    <vt:vector size="20" baseType="lpstr">
      <vt:lpstr>Arial</vt:lpstr>
      <vt:lpstr>宋体</vt:lpstr>
      <vt:lpstr>Wingdings</vt:lpstr>
      <vt:lpstr>微软雅黑</vt:lpstr>
      <vt:lpstr>汉仪旗黑-85S</vt:lpstr>
      <vt:lpstr>黑体</vt:lpstr>
      <vt:lpstr>Wingdings</vt:lpstr>
      <vt:lpstr>Segoe UI</vt:lpstr>
      <vt:lpstr>Calibri</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阳洋洋</cp:lastModifiedBy>
  <cp:revision>183</cp:revision>
  <dcterms:created xsi:type="dcterms:W3CDTF">2019-06-19T02:08:00Z</dcterms:created>
  <dcterms:modified xsi:type="dcterms:W3CDTF">2023-08-18T02:48:57Z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2052-11.8.6.11825</vt:lpwstr>
  </property>
  <property fmtid="{D5CDD505-2E9C-101B-9397-08002B2CF9AE}" pid="3" name="ICV">
    <vt:lpwstr>496AF0373AD14DE5A834344C049C9DEE</vt:lpwstr>
  </property>
</Properties>
</file>